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8" r:id="rId5"/>
    <p:sldMasterId id="2147483690" r:id="rId6"/>
    <p:sldMasterId id="2147483702" r:id="rId7"/>
  </p:sldMasterIdLst>
  <p:notesMasterIdLst>
    <p:notesMasterId r:id="rId29"/>
  </p:notesMasterIdLst>
  <p:sldIdLst>
    <p:sldId id="262" r:id="rId8"/>
    <p:sldId id="266" r:id="rId9"/>
    <p:sldId id="313" r:id="rId10"/>
    <p:sldId id="325" r:id="rId11"/>
    <p:sldId id="314" r:id="rId12"/>
    <p:sldId id="306" r:id="rId13"/>
    <p:sldId id="324" r:id="rId14"/>
    <p:sldId id="326" r:id="rId15"/>
    <p:sldId id="322" r:id="rId16"/>
    <p:sldId id="287" r:id="rId17"/>
    <p:sldId id="323" r:id="rId18"/>
    <p:sldId id="310" r:id="rId19"/>
    <p:sldId id="286" r:id="rId20"/>
    <p:sldId id="303" r:id="rId21"/>
    <p:sldId id="279" r:id="rId22"/>
    <p:sldId id="316" r:id="rId23"/>
    <p:sldId id="295" r:id="rId24"/>
    <p:sldId id="296" r:id="rId25"/>
    <p:sldId id="312" r:id="rId26"/>
    <p:sldId id="317" r:id="rId27"/>
    <p:sldId id="318" r:id="rId2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1FF"/>
    <a:srgbClr val="E8E3E1"/>
    <a:srgbClr val="A59994"/>
    <a:srgbClr val="FFD8BD"/>
    <a:srgbClr val="000000"/>
    <a:srgbClr val="00315A"/>
    <a:srgbClr val="C5EF4D"/>
    <a:srgbClr val="A59A94"/>
    <a:srgbClr val="FFD8BE"/>
    <a:srgbClr val="FF54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6BB446-D1C2-4433-B239-A4217C6E7510}" v="17" dt="2021-11-09T14:56:31.5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121" d="100"/>
          <a:sy n="121" d="100"/>
        </p:scale>
        <p:origin x="176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8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# won/jr integraal verduurzamen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Blad1!$A$2:$A$5</c:f>
              <c:strCache>
                <c:ptCount val="4"/>
                <c:pt idx="0">
                  <c:v>&lt; 2014</c:v>
                </c:pt>
                <c:pt idx="1">
                  <c:v>2014-2018</c:v>
                </c:pt>
                <c:pt idx="2">
                  <c:v>2019-2022</c:v>
                </c:pt>
                <c:pt idx="3">
                  <c:v>&gt; 2022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250</c:v>
                </c:pt>
                <c:pt idx="1">
                  <c:v>700</c:v>
                </c:pt>
                <c:pt idx="2">
                  <c:v>1350</c:v>
                </c:pt>
                <c:pt idx="3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07-41BD-80F0-ECFF3E48C3EB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# won/jr zonnepanelen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Blad1!$A$2:$A$5</c:f>
              <c:strCache>
                <c:ptCount val="4"/>
                <c:pt idx="0">
                  <c:v>&lt; 2014</c:v>
                </c:pt>
                <c:pt idx="1">
                  <c:v>2014-2018</c:v>
                </c:pt>
                <c:pt idx="2">
                  <c:v>2019-2022</c:v>
                </c:pt>
                <c:pt idx="3">
                  <c:v>&gt; 2022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0</c:v>
                </c:pt>
                <c:pt idx="1">
                  <c:v>200</c:v>
                </c:pt>
                <c:pt idx="2">
                  <c:v>200</c:v>
                </c:pt>
                <c:pt idx="3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07-41BD-80F0-ECFF3E48C3EB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# won/jr modulair verduurzamen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Blad1!$A$2:$A$5</c:f>
              <c:strCache>
                <c:ptCount val="4"/>
                <c:pt idx="0">
                  <c:v>&lt; 2014</c:v>
                </c:pt>
                <c:pt idx="1">
                  <c:v>2014-2018</c:v>
                </c:pt>
                <c:pt idx="2">
                  <c:v>2019-2022</c:v>
                </c:pt>
                <c:pt idx="3">
                  <c:v>&gt; 2022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200</c:v>
                </c:pt>
                <c:pt idx="3">
                  <c:v>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007-41BD-80F0-ECFF3E48C3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52271536"/>
        <c:axId val="552266616"/>
        <c:axId val="0"/>
      </c:bar3DChart>
      <c:catAx>
        <c:axId val="552271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52266616"/>
        <c:crosses val="autoZero"/>
        <c:auto val="1"/>
        <c:lblAlgn val="ctr"/>
        <c:lblOffset val="100"/>
        <c:noMultiLvlLbl val="0"/>
      </c:catAx>
      <c:valAx>
        <c:axId val="552266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552271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F4CA69-C92C-481F-94DF-50385FB208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BE7E38-C4EB-4ECB-AD95-8CCE057A1EF9}">
      <dgm:prSet custT="1"/>
      <dgm:spPr>
        <a:solidFill>
          <a:srgbClr val="0061FF"/>
        </a:solidFill>
      </dgm:spPr>
      <dgm:t>
        <a:bodyPr/>
        <a:lstStyle/>
        <a:p>
          <a:r>
            <a:rPr lang="nl-NL" sz="2400" dirty="0"/>
            <a:t>Aanleiding</a:t>
          </a:r>
          <a:endParaRPr lang="en-US" sz="2400" dirty="0"/>
        </a:p>
      </dgm:t>
    </dgm:pt>
    <dgm:pt modelId="{FA8B8870-6779-49C2-9870-BCD4DEA20B2C}" type="parTrans" cxnId="{AF38AC8F-C0DB-43E0-8E8C-0247BE6C177F}">
      <dgm:prSet/>
      <dgm:spPr/>
      <dgm:t>
        <a:bodyPr/>
        <a:lstStyle/>
        <a:p>
          <a:endParaRPr lang="en-US" sz="2400"/>
        </a:p>
      </dgm:t>
    </dgm:pt>
    <dgm:pt modelId="{1D171D84-826B-4949-A2CD-A6FE37A1AC06}" type="sibTrans" cxnId="{AF38AC8F-C0DB-43E0-8E8C-0247BE6C177F}">
      <dgm:prSet/>
      <dgm:spPr/>
      <dgm:t>
        <a:bodyPr/>
        <a:lstStyle/>
        <a:p>
          <a:endParaRPr lang="en-US" sz="2400"/>
        </a:p>
      </dgm:t>
    </dgm:pt>
    <dgm:pt modelId="{46DBA3F1-E560-43A2-9C45-5C69EE924560}">
      <dgm:prSet custT="1"/>
      <dgm:spPr>
        <a:solidFill>
          <a:srgbClr val="0061FF"/>
        </a:solidFill>
      </dgm:spPr>
      <dgm:t>
        <a:bodyPr/>
        <a:lstStyle/>
        <a:p>
          <a:r>
            <a:rPr lang="nl-NL" sz="2400" dirty="0"/>
            <a:t>Visie van Sequent NXT</a:t>
          </a:r>
          <a:endParaRPr lang="en-US" sz="2400" dirty="0"/>
        </a:p>
      </dgm:t>
    </dgm:pt>
    <dgm:pt modelId="{142F2532-32B5-4ECB-8A46-F67F8E72E2C6}" type="parTrans" cxnId="{4CE2D2A9-C386-40B1-8CC8-20F5EE20E38D}">
      <dgm:prSet/>
      <dgm:spPr/>
      <dgm:t>
        <a:bodyPr/>
        <a:lstStyle/>
        <a:p>
          <a:endParaRPr lang="en-US" sz="2400"/>
        </a:p>
      </dgm:t>
    </dgm:pt>
    <dgm:pt modelId="{6C7E5A73-BCEE-4247-A49D-1FF1FDDD8ED2}" type="sibTrans" cxnId="{4CE2D2A9-C386-40B1-8CC8-20F5EE20E38D}">
      <dgm:prSet/>
      <dgm:spPr/>
      <dgm:t>
        <a:bodyPr/>
        <a:lstStyle/>
        <a:p>
          <a:endParaRPr lang="en-US" sz="2400"/>
        </a:p>
      </dgm:t>
    </dgm:pt>
    <dgm:pt modelId="{7297F5BA-EE7A-4E17-97D1-8B9697AA4AEB}">
      <dgm:prSet custT="1"/>
      <dgm:spPr>
        <a:solidFill>
          <a:srgbClr val="0061FF"/>
        </a:solidFill>
      </dgm:spPr>
      <dgm:t>
        <a:bodyPr/>
        <a:lstStyle/>
        <a:p>
          <a:r>
            <a:rPr lang="nl-NL" sz="2400"/>
            <a:t>Cultuuromslag</a:t>
          </a:r>
          <a:endParaRPr lang="en-US" sz="2400"/>
        </a:p>
      </dgm:t>
    </dgm:pt>
    <dgm:pt modelId="{82B3D785-E7A8-48EF-9AFC-9378EADEA23E}" type="parTrans" cxnId="{ABE0B6AC-D8F5-4682-840D-8DC6D2568AE7}">
      <dgm:prSet/>
      <dgm:spPr/>
      <dgm:t>
        <a:bodyPr/>
        <a:lstStyle/>
        <a:p>
          <a:endParaRPr lang="en-US" sz="2400"/>
        </a:p>
      </dgm:t>
    </dgm:pt>
    <dgm:pt modelId="{65645A99-075E-4C41-8818-F2F6573ECFDF}" type="sibTrans" cxnId="{ABE0B6AC-D8F5-4682-840D-8DC6D2568AE7}">
      <dgm:prSet/>
      <dgm:spPr/>
      <dgm:t>
        <a:bodyPr/>
        <a:lstStyle/>
        <a:p>
          <a:endParaRPr lang="en-US" sz="2400"/>
        </a:p>
      </dgm:t>
    </dgm:pt>
    <dgm:pt modelId="{82F35535-668C-4F55-91AB-2F88B8E40F68}">
      <dgm:prSet custT="1"/>
      <dgm:spPr>
        <a:solidFill>
          <a:srgbClr val="0061FF"/>
        </a:solidFill>
      </dgm:spPr>
      <dgm:t>
        <a:bodyPr/>
        <a:lstStyle/>
        <a:p>
          <a:r>
            <a:rPr lang="nl-NL" sz="2400"/>
            <a:t>Hoe organiseren we dat?</a:t>
          </a:r>
          <a:endParaRPr lang="en-US" sz="2400"/>
        </a:p>
      </dgm:t>
    </dgm:pt>
    <dgm:pt modelId="{CBE2E9B8-193C-400A-B727-42EC08C2F3A3}" type="parTrans" cxnId="{62E8E1CA-581D-4093-B3FD-81B52B1F5DF3}">
      <dgm:prSet/>
      <dgm:spPr/>
      <dgm:t>
        <a:bodyPr/>
        <a:lstStyle/>
        <a:p>
          <a:endParaRPr lang="en-US" sz="2400"/>
        </a:p>
      </dgm:t>
    </dgm:pt>
    <dgm:pt modelId="{0C896EEA-C573-45EC-949C-BE47CB28D089}" type="sibTrans" cxnId="{62E8E1CA-581D-4093-B3FD-81B52B1F5DF3}">
      <dgm:prSet/>
      <dgm:spPr/>
      <dgm:t>
        <a:bodyPr/>
        <a:lstStyle/>
        <a:p>
          <a:endParaRPr lang="en-US" sz="2400"/>
        </a:p>
      </dgm:t>
    </dgm:pt>
    <dgm:pt modelId="{8311B521-4F6A-4228-BBBA-F4426BCDE175}">
      <dgm:prSet custT="1"/>
      <dgm:spPr>
        <a:solidFill>
          <a:srgbClr val="0061FF"/>
        </a:solidFill>
      </dgm:spPr>
      <dgm:t>
        <a:bodyPr/>
        <a:lstStyle/>
        <a:p>
          <a:r>
            <a:rPr lang="nl-NL" sz="2400"/>
            <a:t>Systemathiek van Programmeren</a:t>
          </a:r>
          <a:endParaRPr lang="en-US" sz="2400"/>
        </a:p>
      </dgm:t>
    </dgm:pt>
    <dgm:pt modelId="{BB1D6F99-D453-4737-A233-230BC62BA99A}" type="parTrans" cxnId="{36F1DAB7-2C14-4833-97B0-2411161CAA6B}">
      <dgm:prSet/>
      <dgm:spPr/>
      <dgm:t>
        <a:bodyPr/>
        <a:lstStyle/>
        <a:p>
          <a:endParaRPr lang="en-US" sz="2400"/>
        </a:p>
      </dgm:t>
    </dgm:pt>
    <dgm:pt modelId="{0D92C29A-7081-49FC-92D6-59D4C0E8BD8F}" type="sibTrans" cxnId="{36F1DAB7-2C14-4833-97B0-2411161CAA6B}">
      <dgm:prSet/>
      <dgm:spPr/>
      <dgm:t>
        <a:bodyPr/>
        <a:lstStyle/>
        <a:p>
          <a:endParaRPr lang="en-US" sz="2400"/>
        </a:p>
      </dgm:t>
    </dgm:pt>
    <dgm:pt modelId="{C938DAE4-BCD6-49DD-98BB-616D69F968D4}">
      <dgm:prSet custT="1"/>
      <dgm:spPr>
        <a:solidFill>
          <a:srgbClr val="0061FF"/>
        </a:solidFill>
      </dgm:spPr>
      <dgm:t>
        <a:bodyPr/>
        <a:lstStyle/>
        <a:p>
          <a:r>
            <a:rPr lang="nl-NL" sz="2400"/>
            <a:t>De WIN-WIN van NXT</a:t>
          </a:r>
          <a:endParaRPr lang="en-US" sz="2400"/>
        </a:p>
      </dgm:t>
    </dgm:pt>
    <dgm:pt modelId="{DD680272-88BD-4BF4-A42F-6DB2525659CF}" type="parTrans" cxnId="{4BED2BA7-23E3-413F-A6B6-9E6F6D178E4E}">
      <dgm:prSet/>
      <dgm:spPr/>
      <dgm:t>
        <a:bodyPr/>
        <a:lstStyle/>
        <a:p>
          <a:endParaRPr lang="en-US" sz="2400"/>
        </a:p>
      </dgm:t>
    </dgm:pt>
    <dgm:pt modelId="{87CE182A-F43F-433F-912A-D611B53AA839}" type="sibTrans" cxnId="{4BED2BA7-23E3-413F-A6B6-9E6F6D178E4E}">
      <dgm:prSet/>
      <dgm:spPr/>
      <dgm:t>
        <a:bodyPr/>
        <a:lstStyle/>
        <a:p>
          <a:endParaRPr lang="en-US" sz="2400"/>
        </a:p>
      </dgm:t>
    </dgm:pt>
    <dgm:pt modelId="{DF3FB798-3DAE-455B-ABD0-D6B3CEB5652F}" type="pres">
      <dgm:prSet presAssocID="{1AF4CA69-C92C-481F-94DF-50385FB208A0}" presName="linear" presStyleCnt="0">
        <dgm:presLayoutVars>
          <dgm:animLvl val="lvl"/>
          <dgm:resizeHandles val="exact"/>
        </dgm:presLayoutVars>
      </dgm:prSet>
      <dgm:spPr/>
    </dgm:pt>
    <dgm:pt modelId="{7D82373E-F49A-4CF2-A498-D6EB0E489FF1}" type="pres">
      <dgm:prSet presAssocID="{BEBE7E38-C4EB-4ECB-AD95-8CCE057A1EF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5BD306F-6A30-4C90-84EC-C5643091B9CC}" type="pres">
      <dgm:prSet presAssocID="{1D171D84-826B-4949-A2CD-A6FE37A1AC06}" presName="spacer" presStyleCnt="0"/>
      <dgm:spPr/>
    </dgm:pt>
    <dgm:pt modelId="{D84C707D-D983-4D0E-A25A-376D1A303B40}" type="pres">
      <dgm:prSet presAssocID="{46DBA3F1-E560-43A2-9C45-5C69EE92456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3ACA328-6FA5-4EAE-AFA7-A01414CA2285}" type="pres">
      <dgm:prSet presAssocID="{6C7E5A73-BCEE-4247-A49D-1FF1FDDD8ED2}" presName="spacer" presStyleCnt="0"/>
      <dgm:spPr/>
    </dgm:pt>
    <dgm:pt modelId="{64324146-BC81-41F5-B4A5-F81585F11085}" type="pres">
      <dgm:prSet presAssocID="{7297F5BA-EE7A-4E17-97D1-8B9697AA4AE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4834EE7-939A-4F09-AC39-2F37F524376D}" type="pres">
      <dgm:prSet presAssocID="{65645A99-075E-4C41-8818-F2F6573ECFDF}" presName="spacer" presStyleCnt="0"/>
      <dgm:spPr/>
    </dgm:pt>
    <dgm:pt modelId="{5826F7EC-7841-4157-AAD1-0AA1D6FBEDAA}" type="pres">
      <dgm:prSet presAssocID="{82F35535-668C-4F55-91AB-2F88B8E40F6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8CC8B40-4A52-4C37-873D-803F199F8D11}" type="pres">
      <dgm:prSet presAssocID="{0C896EEA-C573-45EC-949C-BE47CB28D089}" presName="spacer" presStyleCnt="0"/>
      <dgm:spPr/>
    </dgm:pt>
    <dgm:pt modelId="{44730DEB-22D3-4974-987A-267D4FE1E886}" type="pres">
      <dgm:prSet presAssocID="{8311B521-4F6A-4228-BBBA-F4426BCDE175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53FAAA9-C4FB-4234-A494-A7E34EA6F2C2}" type="pres">
      <dgm:prSet presAssocID="{0D92C29A-7081-49FC-92D6-59D4C0E8BD8F}" presName="spacer" presStyleCnt="0"/>
      <dgm:spPr/>
    </dgm:pt>
    <dgm:pt modelId="{885D3DB9-839D-43ED-AD4D-7DF3FD52121D}" type="pres">
      <dgm:prSet presAssocID="{C938DAE4-BCD6-49DD-98BB-616D69F968D4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E416409-4F4D-42E9-BEB3-92D6297C281B}" type="presOf" srcId="{82F35535-668C-4F55-91AB-2F88B8E40F68}" destId="{5826F7EC-7841-4157-AAD1-0AA1D6FBEDAA}" srcOrd="0" destOrd="0" presId="urn:microsoft.com/office/officeart/2005/8/layout/vList2"/>
    <dgm:cxn modelId="{5B70F63C-9E06-40F4-89DB-C25F9214EF1C}" type="presOf" srcId="{1AF4CA69-C92C-481F-94DF-50385FB208A0}" destId="{DF3FB798-3DAE-455B-ABD0-D6B3CEB5652F}" srcOrd="0" destOrd="0" presId="urn:microsoft.com/office/officeart/2005/8/layout/vList2"/>
    <dgm:cxn modelId="{9BDC1E61-BD32-484E-AD0E-33E195DC96B4}" type="presOf" srcId="{46DBA3F1-E560-43A2-9C45-5C69EE924560}" destId="{D84C707D-D983-4D0E-A25A-376D1A303B40}" srcOrd="0" destOrd="0" presId="urn:microsoft.com/office/officeart/2005/8/layout/vList2"/>
    <dgm:cxn modelId="{238BCC6E-D114-4B76-AEB3-8497071A7B88}" type="presOf" srcId="{7297F5BA-EE7A-4E17-97D1-8B9697AA4AEB}" destId="{64324146-BC81-41F5-B4A5-F81585F11085}" srcOrd="0" destOrd="0" presId="urn:microsoft.com/office/officeart/2005/8/layout/vList2"/>
    <dgm:cxn modelId="{AF38AC8F-C0DB-43E0-8E8C-0247BE6C177F}" srcId="{1AF4CA69-C92C-481F-94DF-50385FB208A0}" destId="{BEBE7E38-C4EB-4ECB-AD95-8CCE057A1EF9}" srcOrd="0" destOrd="0" parTransId="{FA8B8870-6779-49C2-9870-BCD4DEA20B2C}" sibTransId="{1D171D84-826B-4949-A2CD-A6FE37A1AC06}"/>
    <dgm:cxn modelId="{4BED2BA7-23E3-413F-A6B6-9E6F6D178E4E}" srcId="{1AF4CA69-C92C-481F-94DF-50385FB208A0}" destId="{C938DAE4-BCD6-49DD-98BB-616D69F968D4}" srcOrd="5" destOrd="0" parTransId="{DD680272-88BD-4BF4-A42F-6DB2525659CF}" sibTransId="{87CE182A-F43F-433F-912A-D611B53AA839}"/>
    <dgm:cxn modelId="{4CE2D2A9-C386-40B1-8CC8-20F5EE20E38D}" srcId="{1AF4CA69-C92C-481F-94DF-50385FB208A0}" destId="{46DBA3F1-E560-43A2-9C45-5C69EE924560}" srcOrd="1" destOrd="0" parTransId="{142F2532-32B5-4ECB-8A46-F67F8E72E2C6}" sibTransId="{6C7E5A73-BCEE-4247-A49D-1FF1FDDD8ED2}"/>
    <dgm:cxn modelId="{ABE0B6AC-D8F5-4682-840D-8DC6D2568AE7}" srcId="{1AF4CA69-C92C-481F-94DF-50385FB208A0}" destId="{7297F5BA-EE7A-4E17-97D1-8B9697AA4AEB}" srcOrd="2" destOrd="0" parTransId="{82B3D785-E7A8-48EF-9AFC-9378EADEA23E}" sibTransId="{65645A99-075E-4C41-8818-F2F6573ECFDF}"/>
    <dgm:cxn modelId="{36F1DAB7-2C14-4833-97B0-2411161CAA6B}" srcId="{1AF4CA69-C92C-481F-94DF-50385FB208A0}" destId="{8311B521-4F6A-4228-BBBA-F4426BCDE175}" srcOrd="4" destOrd="0" parTransId="{BB1D6F99-D453-4737-A233-230BC62BA99A}" sibTransId="{0D92C29A-7081-49FC-92D6-59D4C0E8BD8F}"/>
    <dgm:cxn modelId="{62E8E1CA-581D-4093-B3FD-81B52B1F5DF3}" srcId="{1AF4CA69-C92C-481F-94DF-50385FB208A0}" destId="{82F35535-668C-4F55-91AB-2F88B8E40F68}" srcOrd="3" destOrd="0" parTransId="{CBE2E9B8-193C-400A-B727-42EC08C2F3A3}" sibTransId="{0C896EEA-C573-45EC-949C-BE47CB28D089}"/>
    <dgm:cxn modelId="{15CF28CE-A35E-4C5A-B42C-8ADEA74C3246}" type="presOf" srcId="{C938DAE4-BCD6-49DD-98BB-616D69F968D4}" destId="{885D3DB9-839D-43ED-AD4D-7DF3FD52121D}" srcOrd="0" destOrd="0" presId="urn:microsoft.com/office/officeart/2005/8/layout/vList2"/>
    <dgm:cxn modelId="{4F3C74E2-6CC2-47C1-9090-84C902DF827D}" type="presOf" srcId="{8311B521-4F6A-4228-BBBA-F4426BCDE175}" destId="{44730DEB-22D3-4974-987A-267D4FE1E886}" srcOrd="0" destOrd="0" presId="urn:microsoft.com/office/officeart/2005/8/layout/vList2"/>
    <dgm:cxn modelId="{3E3113ED-13A4-4EC8-B38D-4CD46DC626CA}" type="presOf" srcId="{BEBE7E38-C4EB-4ECB-AD95-8CCE057A1EF9}" destId="{7D82373E-F49A-4CF2-A498-D6EB0E489FF1}" srcOrd="0" destOrd="0" presId="urn:microsoft.com/office/officeart/2005/8/layout/vList2"/>
    <dgm:cxn modelId="{3C3A309F-8CA9-4349-96FC-234BAE317E64}" type="presParOf" srcId="{DF3FB798-3DAE-455B-ABD0-D6B3CEB5652F}" destId="{7D82373E-F49A-4CF2-A498-D6EB0E489FF1}" srcOrd="0" destOrd="0" presId="urn:microsoft.com/office/officeart/2005/8/layout/vList2"/>
    <dgm:cxn modelId="{A39D156B-17EB-4DFB-A08C-712137E0282E}" type="presParOf" srcId="{DF3FB798-3DAE-455B-ABD0-D6B3CEB5652F}" destId="{45BD306F-6A30-4C90-84EC-C5643091B9CC}" srcOrd="1" destOrd="0" presId="urn:microsoft.com/office/officeart/2005/8/layout/vList2"/>
    <dgm:cxn modelId="{CA10CDB7-FA9A-400D-BA1C-1A5F03063FB5}" type="presParOf" srcId="{DF3FB798-3DAE-455B-ABD0-D6B3CEB5652F}" destId="{D84C707D-D983-4D0E-A25A-376D1A303B40}" srcOrd="2" destOrd="0" presId="urn:microsoft.com/office/officeart/2005/8/layout/vList2"/>
    <dgm:cxn modelId="{532E2B64-30FC-4EFB-83C4-5839D48FD780}" type="presParOf" srcId="{DF3FB798-3DAE-455B-ABD0-D6B3CEB5652F}" destId="{C3ACA328-6FA5-4EAE-AFA7-A01414CA2285}" srcOrd="3" destOrd="0" presId="urn:microsoft.com/office/officeart/2005/8/layout/vList2"/>
    <dgm:cxn modelId="{B4D3D5DE-C57C-421C-B836-C18338A8D8DE}" type="presParOf" srcId="{DF3FB798-3DAE-455B-ABD0-D6B3CEB5652F}" destId="{64324146-BC81-41F5-B4A5-F81585F11085}" srcOrd="4" destOrd="0" presId="urn:microsoft.com/office/officeart/2005/8/layout/vList2"/>
    <dgm:cxn modelId="{B1A92142-AF47-48B2-BC12-E088C090112F}" type="presParOf" srcId="{DF3FB798-3DAE-455B-ABD0-D6B3CEB5652F}" destId="{04834EE7-939A-4F09-AC39-2F37F524376D}" srcOrd="5" destOrd="0" presId="urn:microsoft.com/office/officeart/2005/8/layout/vList2"/>
    <dgm:cxn modelId="{2C6EA874-BC9C-4F8F-881C-5CCE71118DFC}" type="presParOf" srcId="{DF3FB798-3DAE-455B-ABD0-D6B3CEB5652F}" destId="{5826F7EC-7841-4157-AAD1-0AA1D6FBEDAA}" srcOrd="6" destOrd="0" presId="urn:microsoft.com/office/officeart/2005/8/layout/vList2"/>
    <dgm:cxn modelId="{D0360483-2C68-4EA0-B479-6097170E245E}" type="presParOf" srcId="{DF3FB798-3DAE-455B-ABD0-D6B3CEB5652F}" destId="{F8CC8B40-4A52-4C37-873D-803F199F8D11}" srcOrd="7" destOrd="0" presId="urn:microsoft.com/office/officeart/2005/8/layout/vList2"/>
    <dgm:cxn modelId="{2D8CEF48-F9DF-4781-9D00-8234A2A13CBD}" type="presParOf" srcId="{DF3FB798-3DAE-455B-ABD0-D6B3CEB5652F}" destId="{44730DEB-22D3-4974-987A-267D4FE1E886}" srcOrd="8" destOrd="0" presId="urn:microsoft.com/office/officeart/2005/8/layout/vList2"/>
    <dgm:cxn modelId="{632F4FA8-DE9A-4305-8F09-B35D09FF7D0C}" type="presParOf" srcId="{DF3FB798-3DAE-455B-ABD0-D6B3CEB5652F}" destId="{853FAAA9-C4FB-4234-A494-A7E34EA6F2C2}" srcOrd="9" destOrd="0" presId="urn:microsoft.com/office/officeart/2005/8/layout/vList2"/>
    <dgm:cxn modelId="{DC1E268B-3D99-476A-B4D1-E54160B7D705}" type="presParOf" srcId="{DF3FB798-3DAE-455B-ABD0-D6B3CEB5652F}" destId="{885D3DB9-839D-43ED-AD4D-7DF3FD52121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2373E-F49A-4CF2-A498-D6EB0E489FF1}">
      <dsp:nvSpPr>
        <dsp:cNvPr id="0" name=""/>
        <dsp:cNvSpPr/>
      </dsp:nvSpPr>
      <dsp:spPr>
        <a:xfrm>
          <a:off x="0" y="36669"/>
          <a:ext cx="8282409" cy="636480"/>
        </a:xfrm>
        <a:prstGeom prst="roundRect">
          <a:avLst/>
        </a:prstGeom>
        <a:solidFill>
          <a:srgbClr val="0061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Aanleiding</a:t>
          </a:r>
          <a:endParaRPr lang="en-US" sz="2400" kern="1200" dirty="0"/>
        </a:p>
      </dsp:txBody>
      <dsp:txXfrm>
        <a:off x="31070" y="67739"/>
        <a:ext cx="8220269" cy="574340"/>
      </dsp:txXfrm>
    </dsp:sp>
    <dsp:sp modelId="{D84C707D-D983-4D0E-A25A-376D1A303B40}">
      <dsp:nvSpPr>
        <dsp:cNvPr id="0" name=""/>
        <dsp:cNvSpPr/>
      </dsp:nvSpPr>
      <dsp:spPr>
        <a:xfrm>
          <a:off x="0" y="771069"/>
          <a:ext cx="8282409" cy="636480"/>
        </a:xfrm>
        <a:prstGeom prst="roundRect">
          <a:avLst/>
        </a:prstGeom>
        <a:solidFill>
          <a:srgbClr val="0061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Visie van Sequent NXT</a:t>
          </a:r>
          <a:endParaRPr lang="en-US" sz="2400" kern="1200" dirty="0"/>
        </a:p>
      </dsp:txBody>
      <dsp:txXfrm>
        <a:off x="31070" y="802139"/>
        <a:ext cx="8220269" cy="574340"/>
      </dsp:txXfrm>
    </dsp:sp>
    <dsp:sp modelId="{64324146-BC81-41F5-B4A5-F81585F11085}">
      <dsp:nvSpPr>
        <dsp:cNvPr id="0" name=""/>
        <dsp:cNvSpPr/>
      </dsp:nvSpPr>
      <dsp:spPr>
        <a:xfrm>
          <a:off x="0" y="1505469"/>
          <a:ext cx="8282409" cy="636480"/>
        </a:xfrm>
        <a:prstGeom prst="roundRect">
          <a:avLst/>
        </a:prstGeom>
        <a:solidFill>
          <a:srgbClr val="0061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Cultuuromslag</a:t>
          </a:r>
          <a:endParaRPr lang="en-US" sz="2400" kern="1200"/>
        </a:p>
      </dsp:txBody>
      <dsp:txXfrm>
        <a:off x="31070" y="1536539"/>
        <a:ext cx="8220269" cy="574340"/>
      </dsp:txXfrm>
    </dsp:sp>
    <dsp:sp modelId="{5826F7EC-7841-4157-AAD1-0AA1D6FBEDAA}">
      <dsp:nvSpPr>
        <dsp:cNvPr id="0" name=""/>
        <dsp:cNvSpPr/>
      </dsp:nvSpPr>
      <dsp:spPr>
        <a:xfrm>
          <a:off x="0" y="2239869"/>
          <a:ext cx="8282409" cy="636480"/>
        </a:xfrm>
        <a:prstGeom prst="roundRect">
          <a:avLst/>
        </a:prstGeom>
        <a:solidFill>
          <a:srgbClr val="0061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Hoe organiseren we dat?</a:t>
          </a:r>
          <a:endParaRPr lang="en-US" sz="2400" kern="1200"/>
        </a:p>
      </dsp:txBody>
      <dsp:txXfrm>
        <a:off x="31070" y="2270939"/>
        <a:ext cx="8220269" cy="574340"/>
      </dsp:txXfrm>
    </dsp:sp>
    <dsp:sp modelId="{44730DEB-22D3-4974-987A-267D4FE1E886}">
      <dsp:nvSpPr>
        <dsp:cNvPr id="0" name=""/>
        <dsp:cNvSpPr/>
      </dsp:nvSpPr>
      <dsp:spPr>
        <a:xfrm>
          <a:off x="0" y="2974269"/>
          <a:ext cx="8282409" cy="636480"/>
        </a:xfrm>
        <a:prstGeom prst="roundRect">
          <a:avLst/>
        </a:prstGeom>
        <a:solidFill>
          <a:srgbClr val="0061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Systemathiek van Programmeren</a:t>
          </a:r>
          <a:endParaRPr lang="en-US" sz="2400" kern="1200"/>
        </a:p>
      </dsp:txBody>
      <dsp:txXfrm>
        <a:off x="31070" y="3005339"/>
        <a:ext cx="8220269" cy="574340"/>
      </dsp:txXfrm>
    </dsp:sp>
    <dsp:sp modelId="{885D3DB9-839D-43ED-AD4D-7DF3FD52121D}">
      <dsp:nvSpPr>
        <dsp:cNvPr id="0" name=""/>
        <dsp:cNvSpPr/>
      </dsp:nvSpPr>
      <dsp:spPr>
        <a:xfrm>
          <a:off x="0" y="3708669"/>
          <a:ext cx="8282409" cy="636480"/>
        </a:xfrm>
        <a:prstGeom prst="roundRect">
          <a:avLst/>
        </a:prstGeom>
        <a:solidFill>
          <a:srgbClr val="0061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De WIN-WIN van NXT</a:t>
          </a:r>
          <a:endParaRPr lang="en-US" sz="2400" kern="1200"/>
        </a:p>
      </dsp:txBody>
      <dsp:txXfrm>
        <a:off x="31070" y="3739739"/>
        <a:ext cx="8220269" cy="574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633F9-DC94-44BA-B170-9023CA90580E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4B292-F919-48BF-9AD5-DAAADAED3B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8612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490920-50AC-45B5-AA52-BA155CA0C09B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1601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C7AB61-D901-41F6-A654-94FCF10A52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558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</a:t>
            </a:r>
            <a:r>
              <a:rPr lang="nl-NL"/>
              <a:t> </a:t>
            </a:r>
            <a:r>
              <a:rPr lang="en-US"/>
              <a:t>Hoe </a:t>
            </a:r>
            <a:r>
              <a:rPr lang="en-US" err="1"/>
              <a:t>verlopen</a:t>
            </a:r>
            <a:r>
              <a:rPr lang="en-US"/>
              <a:t> de </a:t>
            </a:r>
            <a:r>
              <a:rPr lang="en-US" err="1"/>
              <a:t>gesprekken</a:t>
            </a:r>
            <a:r>
              <a:rPr lang="en-US"/>
              <a:t> in het team </a:t>
            </a:r>
            <a:r>
              <a:rPr lang="en-US" err="1"/>
              <a:t>en</a:t>
            </a:r>
            <a:r>
              <a:rPr lang="en-US"/>
              <a:t> hoe </a:t>
            </a:r>
            <a:r>
              <a:rPr lang="en-US" err="1"/>
              <a:t>komen</a:t>
            </a:r>
            <a:r>
              <a:rPr lang="en-US"/>
              <a:t> we tot </a:t>
            </a:r>
            <a:r>
              <a:rPr lang="en-US" err="1"/>
              <a:t>een</a:t>
            </a:r>
            <a:r>
              <a:rPr lang="en-US"/>
              <a:t> scenario</a:t>
            </a:r>
            <a:r>
              <a:rPr lang="nl-NL"/>
              <a:t> </a:t>
            </a:r>
            <a:r>
              <a:rPr lang="en-US"/>
              <a:t>(</a:t>
            </a:r>
            <a:r>
              <a:rPr lang="en-US" err="1"/>
              <a:t>o.b.v</a:t>
            </a:r>
            <a:r>
              <a:rPr lang="en-US"/>
              <a:t>. </a:t>
            </a:r>
            <a:r>
              <a:rPr lang="en-US" err="1"/>
              <a:t>gelijkwaardigheid</a:t>
            </a:r>
            <a:r>
              <a:rPr lang="en-US"/>
              <a:t>, over de </a:t>
            </a:r>
            <a:r>
              <a:rPr lang="en-US" err="1"/>
              <a:t>grenzen</a:t>
            </a:r>
            <a:r>
              <a:rPr lang="en-US"/>
              <a:t> </a:t>
            </a:r>
            <a:r>
              <a:rPr lang="nl-NL"/>
              <a:t>van projecten en specialismen heen kijken</a:t>
            </a:r>
            <a:r>
              <a:rPr lang="en-US"/>
              <a:t>, </a:t>
            </a:r>
            <a:r>
              <a:rPr lang="en-US" err="1"/>
              <a:t>samenspel</a:t>
            </a:r>
            <a:r>
              <a:rPr lang="en-US"/>
              <a:t>)</a:t>
            </a:r>
          </a:p>
          <a:p>
            <a:r>
              <a:rPr lang="en-US"/>
              <a:t>-</a:t>
            </a:r>
            <a:r>
              <a:rPr lang="nl-NL"/>
              <a:t> </a:t>
            </a:r>
            <a:r>
              <a:rPr lang="en-US"/>
              <a:t>Hoe </a:t>
            </a:r>
            <a:r>
              <a:rPr lang="en-US" err="1"/>
              <a:t>implementeren</a:t>
            </a:r>
            <a:r>
              <a:rPr lang="en-US"/>
              <a:t> we de tools die </a:t>
            </a:r>
            <a:r>
              <a:rPr lang="en-US" err="1"/>
              <a:t>zijn</a:t>
            </a:r>
            <a:r>
              <a:rPr lang="en-US"/>
              <a:t> </a:t>
            </a:r>
            <a:r>
              <a:rPr lang="en-US" err="1"/>
              <a:t>ontwikkeld</a:t>
            </a:r>
            <a:r>
              <a:rPr lang="nl-NL"/>
              <a:t> </a:t>
            </a:r>
            <a:r>
              <a:rPr lang="en-US"/>
              <a:t>(</a:t>
            </a:r>
            <a:r>
              <a:rPr lang="en-US" err="1"/>
              <a:t>elke</a:t>
            </a:r>
            <a:r>
              <a:rPr lang="en-US"/>
              <a:t> 6 </a:t>
            </a:r>
            <a:r>
              <a:rPr lang="en-US" err="1"/>
              <a:t>weken</a:t>
            </a:r>
            <a:r>
              <a:rPr lang="en-US"/>
              <a:t> alle teams </a:t>
            </a:r>
            <a:r>
              <a:rPr lang="en-US" err="1"/>
              <a:t>bijeen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langs</a:t>
            </a:r>
            <a:r>
              <a:rPr lang="en-US"/>
              <a:t> in de teams)</a:t>
            </a:r>
          </a:p>
          <a:p>
            <a:r>
              <a:rPr lang="en-US"/>
              <a:t>-</a:t>
            </a:r>
            <a:r>
              <a:rPr lang="nl-NL"/>
              <a:t> </a:t>
            </a:r>
            <a:r>
              <a:rPr lang="en-US"/>
              <a:t>De </a:t>
            </a:r>
            <a:r>
              <a:rPr lang="en-US" err="1"/>
              <a:t>ontwikkeling</a:t>
            </a:r>
            <a:r>
              <a:rPr lang="en-US"/>
              <a:t> van de tools in </a:t>
            </a:r>
            <a:r>
              <a:rPr lang="en-US" err="1"/>
              <a:t>gelegenheidsteam</a:t>
            </a:r>
            <a:endParaRPr lang="nl-NL"/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C7AB61-D901-41F6-A654-94FCF10A52A9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250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A523E-FF17-4956-9903-5BCD88C00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374" y="350839"/>
            <a:ext cx="11274425" cy="1973261"/>
          </a:xfrm>
        </p:spPr>
        <p:txBody>
          <a:bodyPr anchor="t">
            <a:normAutofit/>
          </a:bodyPr>
          <a:lstStyle>
            <a:lvl1pPr algn="l">
              <a:defRPr sz="7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0B4893-9C53-4CCE-9871-7F3FF6C3F2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0376" y="2506979"/>
            <a:ext cx="11274424" cy="326199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Datum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F34E0C-A54E-1246-9EA4-A809BD6586B9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8D092E8-2C05-7B47-838C-3F9CA8DA36E1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A0F78CE-0D6A-C347-8CBF-B068CDE9497F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D9E6215-13D5-5B4E-BE7F-D40F2C578454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4D1017A-A695-F84C-80E8-0B3DF293F643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0156ABF-F3D5-954D-9216-29B3093B2B83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2EED2D5-4083-0747-8D8B-B8647224D47B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8B7DB0A-B369-464B-87BA-AE684DD34C7D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636FEE2-0BD3-6F4E-9004-431F5CB432C4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629CD33-7BA6-F449-BCFA-2F5924D58316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6AC675F-A625-DC43-A926-9E3E74E1509F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C7BF6BD-D611-1042-BFC9-7DDE8A83FE90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91DE8BE-FBF0-0041-A415-EA957660ED26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33E3D397-4817-450F-8AD8-975CD3C6C3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82" y="5817544"/>
            <a:ext cx="2806317" cy="70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94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orm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404813"/>
            <a:ext cx="5635625" cy="1584000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GB"/>
              <a:t>Ruimte voor een titel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7020000"/>
            <a:ext cx="762000" cy="180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E7DA4D-619A-4D7B-BA5F-D84953218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375" y="2119313"/>
            <a:ext cx="5203825" cy="3649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87633A6C-7DBD-459B-B71C-06EEE3676CB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753245" y="429563"/>
            <a:ext cx="5976000" cy="5976000"/>
          </a:xfrm>
          <a:custGeom>
            <a:avLst/>
            <a:gdLst>
              <a:gd name="connsiteX0" fmla="*/ 2424204 w 5976000"/>
              <a:gd name="connsiteY0" fmla="*/ 0 h 5976000"/>
              <a:gd name="connsiteX1" fmla="*/ 3554007 w 5976000"/>
              <a:gd name="connsiteY1" fmla="*/ 0 h 5976000"/>
              <a:gd name="connsiteX2" fmla="*/ 3671249 w 5976000"/>
              <a:gd name="connsiteY2" fmla="*/ 48568 h 5976000"/>
              <a:gd name="connsiteX3" fmla="*/ 3719816 w 5976000"/>
              <a:gd name="connsiteY3" fmla="*/ 165809 h 5976000"/>
              <a:gd name="connsiteX4" fmla="*/ 3719816 w 5976000"/>
              <a:gd name="connsiteY4" fmla="*/ 1207412 h 5976000"/>
              <a:gd name="connsiteX5" fmla="*/ 4683280 w 5976000"/>
              <a:gd name="connsiteY5" fmla="*/ 1207412 h 5976000"/>
              <a:gd name="connsiteX6" fmla="*/ 4800520 w 5976000"/>
              <a:gd name="connsiteY6" fmla="*/ 1255981 h 5976000"/>
              <a:gd name="connsiteX7" fmla="*/ 4849088 w 5976000"/>
              <a:gd name="connsiteY7" fmla="*/ 1373221 h 5976000"/>
              <a:gd name="connsiteX8" fmla="*/ 4849088 w 5976000"/>
              <a:gd name="connsiteY8" fmla="*/ 2405527 h 5976000"/>
              <a:gd name="connsiteX9" fmla="*/ 5812960 w 5976000"/>
              <a:gd name="connsiteY9" fmla="*/ 2405527 h 5976000"/>
              <a:gd name="connsiteX10" fmla="*/ 5930200 w 5976000"/>
              <a:gd name="connsiteY10" fmla="*/ 2454095 h 5976000"/>
              <a:gd name="connsiteX11" fmla="*/ 5965736 w 5976000"/>
              <a:gd name="connsiteY11" fmla="*/ 2506796 h 5976000"/>
              <a:gd name="connsiteX12" fmla="*/ 5976000 w 5976000"/>
              <a:gd name="connsiteY12" fmla="*/ 2557628 h 5976000"/>
              <a:gd name="connsiteX13" fmla="*/ 5976000 w 5976000"/>
              <a:gd name="connsiteY13" fmla="*/ 5835254 h 5976000"/>
              <a:gd name="connsiteX14" fmla="*/ 5966412 w 5976000"/>
              <a:gd name="connsiteY14" fmla="*/ 5882748 h 5976000"/>
              <a:gd name="connsiteX15" fmla="*/ 5932716 w 5976000"/>
              <a:gd name="connsiteY15" fmla="*/ 5932729 h 5976000"/>
              <a:gd name="connsiteX16" fmla="*/ 5882738 w 5976000"/>
              <a:gd name="connsiteY16" fmla="*/ 5966423 h 5976000"/>
              <a:gd name="connsiteX17" fmla="*/ 5835296 w 5976000"/>
              <a:gd name="connsiteY17" fmla="*/ 5976000 h 5976000"/>
              <a:gd name="connsiteX18" fmla="*/ 143483 w 5976000"/>
              <a:gd name="connsiteY18" fmla="*/ 5976000 h 5976000"/>
              <a:gd name="connsiteX19" fmla="*/ 96042 w 5976000"/>
              <a:gd name="connsiteY19" fmla="*/ 5966423 h 5976000"/>
              <a:gd name="connsiteX20" fmla="*/ 46062 w 5976000"/>
              <a:gd name="connsiteY20" fmla="*/ 5932729 h 5976000"/>
              <a:gd name="connsiteX21" fmla="*/ 0 w 5976000"/>
              <a:gd name="connsiteY21" fmla="*/ 5821543 h 5976000"/>
              <a:gd name="connsiteX22" fmla="*/ 0 w 5976000"/>
              <a:gd name="connsiteY22" fmla="*/ 2571348 h 5976000"/>
              <a:gd name="connsiteX23" fmla="*/ 48568 w 5976000"/>
              <a:gd name="connsiteY23" fmla="*/ 2454107 h 5976000"/>
              <a:gd name="connsiteX24" fmla="*/ 165809 w 5976000"/>
              <a:gd name="connsiteY24" fmla="*/ 2405539 h 5976000"/>
              <a:gd name="connsiteX25" fmla="*/ 1129124 w 5976000"/>
              <a:gd name="connsiteY25" fmla="*/ 2405539 h 5976000"/>
              <a:gd name="connsiteX26" fmla="*/ 1129124 w 5976000"/>
              <a:gd name="connsiteY26" fmla="*/ 1373233 h 5976000"/>
              <a:gd name="connsiteX27" fmla="*/ 1177691 w 5976000"/>
              <a:gd name="connsiteY27" fmla="*/ 1255993 h 5976000"/>
              <a:gd name="connsiteX28" fmla="*/ 1294932 w 5976000"/>
              <a:gd name="connsiteY28" fmla="*/ 1207424 h 5976000"/>
              <a:gd name="connsiteX29" fmla="*/ 2258396 w 5976000"/>
              <a:gd name="connsiteY29" fmla="*/ 1207424 h 5976000"/>
              <a:gd name="connsiteX30" fmla="*/ 2258396 w 5976000"/>
              <a:gd name="connsiteY30" fmla="*/ 165809 h 5976000"/>
              <a:gd name="connsiteX31" fmla="*/ 2306963 w 5976000"/>
              <a:gd name="connsiteY31" fmla="*/ 48568 h 5976000"/>
              <a:gd name="connsiteX32" fmla="*/ 2424204 w 5976000"/>
              <a:gd name="connsiteY32" fmla="*/ 0 h 59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976000" h="5976000">
                <a:moveTo>
                  <a:pt x="2424204" y="0"/>
                </a:moveTo>
                <a:lnTo>
                  <a:pt x="3554007" y="0"/>
                </a:lnTo>
                <a:cubicBezTo>
                  <a:pt x="3599797" y="0"/>
                  <a:pt x="3641244" y="18563"/>
                  <a:pt x="3671249" y="48568"/>
                </a:cubicBezTo>
                <a:cubicBezTo>
                  <a:pt x="3701254" y="78573"/>
                  <a:pt x="3719816" y="120019"/>
                  <a:pt x="3719816" y="165809"/>
                </a:cubicBezTo>
                <a:lnTo>
                  <a:pt x="3719816" y="1207412"/>
                </a:lnTo>
                <a:lnTo>
                  <a:pt x="4683280" y="1207412"/>
                </a:lnTo>
                <a:cubicBezTo>
                  <a:pt x="4729068" y="1207412"/>
                  <a:pt x="4770516" y="1225976"/>
                  <a:pt x="4800520" y="1255981"/>
                </a:cubicBezTo>
                <a:cubicBezTo>
                  <a:pt x="4830524" y="1285985"/>
                  <a:pt x="4849088" y="1327432"/>
                  <a:pt x="4849088" y="1373221"/>
                </a:cubicBezTo>
                <a:lnTo>
                  <a:pt x="4849088" y="2405527"/>
                </a:lnTo>
                <a:lnTo>
                  <a:pt x="5812960" y="2405527"/>
                </a:lnTo>
                <a:cubicBezTo>
                  <a:pt x="5858748" y="2405527"/>
                  <a:pt x="5900196" y="2424079"/>
                  <a:pt x="5930200" y="2454095"/>
                </a:cubicBezTo>
                <a:cubicBezTo>
                  <a:pt x="5945202" y="2469098"/>
                  <a:pt x="5957344" y="2486960"/>
                  <a:pt x="5965736" y="2506796"/>
                </a:cubicBezTo>
                <a:lnTo>
                  <a:pt x="5976000" y="2557628"/>
                </a:lnTo>
                <a:lnTo>
                  <a:pt x="5976000" y="5835254"/>
                </a:lnTo>
                <a:lnTo>
                  <a:pt x="5966412" y="5882748"/>
                </a:lnTo>
                <a:cubicBezTo>
                  <a:pt x="5958456" y="5901561"/>
                  <a:pt x="5946942" y="5918502"/>
                  <a:pt x="5932716" y="5932729"/>
                </a:cubicBezTo>
                <a:cubicBezTo>
                  <a:pt x="5918490" y="5946954"/>
                  <a:pt x="5901550" y="5958467"/>
                  <a:pt x="5882738" y="5966423"/>
                </a:cubicBezTo>
                <a:lnTo>
                  <a:pt x="5835296" y="5976000"/>
                </a:lnTo>
                <a:lnTo>
                  <a:pt x="143483" y="5976000"/>
                </a:lnTo>
                <a:lnTo>
                  <a:pt x="96042" y="5966423"/>
                </a:lnTo>
                <a:cubicBezTo>
                  <a:pt x="77229" y="5958467"/>
                  <a:pt x="60288" y="5946954"/>
                  <a:pt x="46062" y="5932729"/>
                </a:cubicBezTo>
                <a:cubicBezTo>
                  <a:pt x="17599" y="5904276"/>
                  <a:pt x="0" y="5864962"/>
                  <a:pt x="0" y="5821543"/>
                </a:cubicBezTo>
                <a:lnTo>
                  <a:pt x="0" y="2571348"/>
                </a:lnTo>
                <a:cubicBezTo>
                  <a:pt x="0" y="2525557"/>
                  <a:pt x="18563" y="2484112"/>
                  <a:pt x="48568" y="2454107"/>
                </a:cubicBezTo>
                <a:cubicBezTo>
                  <a:pt x="78573" y="2424101"/>
                  <a:pt x="120019" y="2405539"/>
                  <a:pt x="165809" y="2405539"/>
                </a:cubicBezTo>
                <a:lnTo>
                  <a:pt x="1129124" y="2405539"/>
                </a:lnTo>
                <a:lnTo>
                  <a:pt x="1129124" y="1373233"/>
                </a:lnTo>
                <a:cubicBezTo>
                  <a:pt x="1129124" y="1327444"/>
                  <a:pt x="1147686" y="1285997"/>
                  <a:pt x="1177691" y="1255993"/>
                </a:cubicBezTo>
                <a:cubicBezTo>
                  <a:pt x="1207697" y="1225987"/>
                  <a:pt x="1249144" y="1207424"/>
                  <a:pt x="1294932" y="1207424"/>
                </a:cubicBezTo>
                <a:lnTo>
                  <a:pt x="2258396" y="1207424"/>
                </a:lnTo>
                <a:lnTo>
                  <a:pt x="2258396" y="165809"/>
                </a:lnTo>
                <a:cubicBezTo>
                  <a:pt x="2258396" y="120019"/>
                  <a:pt x="2276958" y="78573"/>
                  <a:pt x="2306963" y="48568"/>
                </a:cubicBezTo>
                <a:cubicBezTo>
                  <a:pt x="2336967" y="18563"/>
                  <a:pt x="2378414" y="0"/>
                  <a:pt x="2424204" y="0"/>
                </a:cubicBezTo>
                <a:close/>
              </a:path>
            </a:pathLst>
          </a:custGeom>
        </p:spPr>
        <p:txBody>
          <a:bodyPr wrap="square" tIns="3528000">
            <a:noAutofit/>
          </a:bodyPr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38987D06-8023-4E76-83A7-C6018BBC5D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82" y="5817544"/>
            <a:ext cx="2806317" cy="708666"/>
          </a:xfrm>
          <a:prstGeom prst="rect">
            <a:avLst/>
          </a:prstGeom>
        </p:spPr>
      </p:pic>
      <p:grpSp>
        <p:nvGrpSpPr>
          <p:cNvPr id="20" name="Group 36">
            <a:extLst>
              <a:ext uri="{FF2B5EF4-FFF2-40B4-BE49-F238E27FC236}">
                <a16:creationId xmlns:a16="http://schemas.microsoft.com/office/drawing/2014/main" id="{2B4AB622-3AAD-4300-B72E-80D143FFC00E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1" name="Rectangle 37">
              <a:extLst>
                <a:ext uri="{FF2B5EF4-FFF2-40B4-BE49-F238E27FC236}">
                  <a16:creationId xmlns:a16="http://schemas.microsoft.com/office/drawing/2014/main" id="{8A10CCDE-8891-414F-8EA5-7E3CCE0EB424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8BFCCDAF-83F7-46B3-A146-671389B88D4C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" name="Rectangle 39">
              <a:extLst>
                <a:ext uri="{FF2B5EF4-FFF2-40B4-BE49-F238E27FC236}">
                  <a16:creationId xmlns:a16="http://schemas.microsoft.com/office/drawing/2014/main" id="{79103644-B916-4F97-B4BB-E613AEC34FAA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" name="Rectangle 40">
              <a:extLst>
                <a:ext uri="{FF2B5EF4-FFF2-40B4-BE49-F238E27FC236}">
                  <a16:creationId xmlns:a16="http://schemas.microsoft.com/office/drawing/2014/main" id="{66815327-19C7-4389-98B8-AAF1C5D5D67E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5" name="Rectangle 41">
              <a:extLst>
                <a:ext uri="{FF2B5EF4-FFF2-40B4-BE49-F238E27FC236}">
                  <a16:creationId xmlns:a16="http://schemas.microsoft.com/office/drawing/2014/main" id="{CBC9873B-A354-467B-9A54-CCBB54FEDAFE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" name="Rectangle 42">
              <a:extLst>
                <a:ext uri="{FF2B5EF4-FFF2-40B4-BE49-F238E27FC236}">
                  <a16:creationId xmlns:a16="http://schemas.microsoft.com/office/drawing/2014/main" id="{C1735327-2747-4788-A70C-D10F0005D38A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" name="Rectangle 43">
              <a:extLst>
                <a:ext uri="{FF2B5EF4-FFF2-40B4-BE49-F238E27FC236}">
                  <a16:creationId xmlns:a16="http://schemas.microsoft.com/office/drawing/2014/main" id="{E060365B-2703-4B90-8A09-CA670F3A5F72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4">
              <a:extLst>
                <a:ext uri="{FF2B5EF4-FFF2-40B4-BE49-F238E27FC236}">
                  <a16:creationId xmlns:a16="http://schemas.microsoft.com/office/drawing/2014/main" id="{F51769F5-510B-4BC0-AA01-4E0A6D10705D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5">
              <a:extLst>
                <a:ext uri="{FF2B5EF4-FFF2-40B4-BE49-F238E27FC236}">
                  <a16:creationId xmlns:a16="http://schemas.microsoft.com/office/drawing/2014/main" id="{F7E36B9A-CDE7-4338-B7C3-0368F2BB7B8E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6">
              <a:extLst>
                <a:ext uri="{FF2B5EF4-FFF2-40B4-BE49-F238E27FC236}">
                  <a16:creationId xmlns:a16="http://schemas.microsoft.com/office/drawing/2014/main" id="{EDD434D8-550C-4844-B979-599AB38B7114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7">
              <a:extLst>
                <a:ext uri="{FF2B5EF4-FFF2-40B4-BE49-F238E27FC236}">
                  <a16:creationId xmlns:a16="http://schemas.microsoft.com/office/drawing/2014/main" id="{36BD20CF-E32D-4308-9B30-A9BF5953005B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Rectangle 48">
              <a:extLst>
                <a:ext uri="{FF2B5EF4-FFF2-40B4-BE49-F238E27FC236}">
                  <a16:creationId xmlns:a16="http://schemas.microsoft.com/office/drawing/2014/main" id="{DFE97BFF-DD3F-447C-BFCD-D97CEE647F66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2315184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orm 0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404813"/>
            <a:ext cx="5635625" cy="1584000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GB"/>
              <a:t>Ruimte voor een titel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7020000"/>
            <a:ext cx="762000" cy="180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E7DA4D-619A-4D7B-BA5F-D84953218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375" y="2119313"/>
            <a:ext cx="5203825" cy="3649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E1AF2CA0-5F98-4CAC-8F1A-4C2EC0BF3A61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6047723" y="429563"/>
            <a:ext cx="5697668" cy="5976000"/>
          </a:xfrm>
          <a:custGeom>
            <a:avLst/>
            <a:gdLst>
              <a:gd name="connsiteX0" fmla="*/ 2848834 w 5697668"/>
              <a:gd name="connsiteY0" fmla="*/ 0 h 5976000"/>
              <a:gd name="connsiteX1" fmla="*/ 5697657 w 5697668"/>
              <a:gd name="connsiteY1" fmla="*/ 2700893 h 5976000"/>
              <a:gd name="connsiteX2" fmla="*/ 5697668 w 5697668"/>
              <a:gd name="connsiteY2" fmla="*/ 2701692 h 5976000"/>
              <a:gd name="connsiteX3" fmla="*/ 5697668 w 5697668"/>
              <a:gd name="connsiteY3" fmla="*/ 2702352 h 5976000"/>
              <a:gd name="connsiteX4" fmla="*/ 5697657 w 5697668"/>
              <a:gd name="connsiteY4" fmla="*/ 2702352 h 5976000"/>
              <a:gd name="connsiteX5" fmla="*/ 5661326 w 5697668"/>
              <a:gd name="connsiteY5" fmla="*/ 3157457 h 5976000"/>
              <a:gd name="connsiteX6" fmla="*/ 3027131 w 5697668"/>
              <a:gd name="connsiteY6" fmla="*/ 5972855 h 5976000"/>
              <a:gd name="connsiteX7" fmla="*/ 3005744 w 5697668"/>
              <a:gd name="connsiteY7" fmla="*/ 5976000 h 5976000"/>
              <a:gd name="connsiteX8" fmla="*/ 2987526 w 5697668"/>
              <a:gd name="connsiteY8" fmla="*/ 5976000 h 5976000"/>
              <a:gd name="connsiteX9" fmla="*/ 2965178 w 5697668"/>
              <a:gd name="connsiteY9" fmla="*/ 5972288 h 5976000"/>
              <a:gd name="connsiteX10" fmla="*/ 2882259 w 5697668"/>
              <a:gd name="connsiteY10" fmla="*/ 5800286 h 5976000"/>
              <a:gd name="connsiteX11" fmla="*/ 3062414 w 5697668"/>
              <a:gd name="connsiteY11" fmla="*/ 5216108 h 5976000"/>
              <a:gd name="connsiteX12" fmla="*/ 2848834 w 5697668"/>
              <a:gd name="connsiteY12" fmla="*/ 5221230 h 5976000"/>
              <a:gd name="connsiteX13" fmla="*/ 11 w 5697668"/>
              <a:gd name="connsiteY13" fmla="*/ 2650351 h 5976000"/>
              <a:gd name="connsiteX14" fmla="*/ 0 w 5697668"/>
              <a:gd name="connsiteY14" fmla="*/ 2650351 h 5976000"/>
              <a:gd name="connsiteX15" fmla="*/ 0 w 5697668"/>
              <a:gd name="connsiteY15" fmla="*/ 2649551 h 5976000"/>
              <a:gd name="connsiteX16" fmla="*/ 0 w 5697668"/>
              <a:gd name="connsiteY16" fmla="*/ 2648892 h 5976000"/>
              <a:gd name="connsiteX17" fmla="*/ 11 w 5697668"/>
              <a:gd name="connsiteY17" fmla="*/ 2648892 h 5976000"/>
              <a:gd name="connsiteX18" fmla="*/ 2848834 w 5697668"/>
              <a:gd name="connsiteY18" fmla="*/ 0 h 59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697668" h="5976000">
                <a:moveTo>
                  <a:pt x="2848834" y="0"/>
                </a:moveTo>
                <a:cubicBezTo>
                  <a:pt x="4663831" y="0"/>
                  <a:pt x="5697657" y="1287055"/>
                  <a:pt x="5697657" y="2700893"/>
                </a:cubicBezTo>
                <a:cubicBezTo>
                  <a:pt x="5697668" y="2701163"/>
                  <a:pt x="5697668" y="2701433"/>
                  <a:pt x="5697668" y="2701692"/>
                </a:cubicBezTo>
                <a:cubicBezTo>
                  <a:pt x="5697668" y="2701919"/>
                  <a:pt x="5697668" y="2702135"/>
                  <a:pt x="5697668" y="2702352"/>
                </a:cubicBezTo>
                <a:lnTo>
                  <a:pt x="5697657" y="2702352"/>
                </a:lnTo>
                <a:cubicBezTo>
                  <a:pt x="5697582" y="2858646"/>
                  <a:pt x="5685359" y="3010640"/>
                  <a:pt x="5661326" y="3157457"/>
                </a:cubicBezTo>
                <a:cubicBezTo>
                  <a:pt x="5448027" y="4648118"/>
                  <a:pt x="4252276" y="5580180"/>
                  <a:pt x="3027131" y="5972855"/>
                </a:cubicBezTo>
                <a:lnTo>
                  <a:pt x="3005744" y="5976000"/>
                </a:lnTo>
                <a:lnTo>
                  <a:pt x="2987526" y="5976000"/>
                </a:lnTo>
                <a:lnTo>
                  <a:pt x="2965178" y="5972288"/>
                </a:lnTo>
                <a:cubicBezTo>
                  <a:pt x="2904701" y="5953068"/>
                  <a:pt x="2855756" y="5882348"/>
                  <a:pt x="2882259" y="5800286"/>
                </a:cubicBezTo>
                <a:cubicBezTo>
                  <a:pt x="2946968" y="5599912"/>
                  <a:pt x="3009473" y="5394675"/>
                  <a:pt x="3062414" y="5216108"/>
                </a:cubicBezTo>
                <a:cubicBezTo>
                  <a:pt x="2992474" y="5219490"/>
                  <a:pt x="2921281" y="5221230"/>
                  <a:pt x="2848834" y="5221230"/>
                </a:cubicBezTo>
                <a:cubicBezTo>
                  <a:pt x="1090950" y="5221230"/>
                  <a:pt x="702" y="4091885"/>
                  <a:pt x="11" y="2650351"/>
                </a:cubicBezTo>
                <a:lnTo>
                  <a:pt x="0" y="2650351"/>
                </a:lnTo>
                <a:cubicBezTo>
                  <a:pt x="0" y="2650081"/>
                  <a:pt x="0" y="2649821"/>
                  <a:pt x="0" y="2649551"/>
                </a:cubicBezTo>
                <a:cubicBezTo>
                  <a:pt x="0" y="2649335"/>
                  <a:pt x="0" y="2649108"/>
                  <a:pt x="0" y="2648892"/>
                </a:cubicBezTo>
                <a:lnTo>
                  <a:pt x="11" y="2648892"/>
                </a:lnTo>
                <a:cubicBezTo>
                  <a:pt x="702" y="1207357"/>
                  <a:pt x="1141892" y="0"/>
                  <a:pt x="2848834" y="0"/>
                </a:cubicBezTo>
                <a:close/>
              </a:path>
            </a:pathLst>
          </a:custGeom>
        </p:spPr>
        <p:txBody>
          <a:bodyPr wrap="square" tIns="3456000">
            <a:noAutofit/>
          </a:bodyPr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B94BE48-90CE-4AE5-BD73-F479A8F505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82" y="5817544"/>
            <a:ext cx="2806317" cy="708666"/>
          </a:xfrm>
          <a:prstGeom prst="rect">
            <a:avLst/>
          </a:prstGeom>
        </p:spPr>
      </p:pic>
      <p:grpSp>
        <p:nvGrpSpPr>
          <p:cNvPr id="20" name="Group 36">
            <a:extLst>
              <a:ext uri="{FF2B5EF4-FFF2-40B4-BE49-F238E27FC236}">
                <a16:creationId xmlns:a16="http://schemas.microsoft.com/office/drawing/2014/main" id="{E46AF555-7274-44AE-AE9E-D07FF1A863A3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1" name="Rectangle 37">
              <a:extLst>
                <a:ext uri="{FF2B5EF4-FFF2-40B4-BE49-F238E27FC236}">
                  <a16:creationId xmlns:a16="http://schemas.microsoft.com/office/drawing/2014/main" id="{DD07996D-D026-4838-A1E3-DB2047575C57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9BB83D2B-15C7-407A-B888-016BDB26C85C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" name="Rectangle 39">
              <a:extLst>
                <a:ext uri="{FF2B5EF4-FFF2-40B4-BE49-F238E27FC236}">
                  <a16:creationId xmlns:a16="http://schemas.microsoft.com/office/drawing/2014/main" id="{7257BA20-F2C2-4A0E-9AC7-F8534E34F569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" name="Rectangle 40">
              <a:extLst>
                <a:ext uri="{FF2B5EF4-FFF2-40B4-BE49-F238E27FC236}">
                  <a16:creationId xmlns:a16="http://schemas.microsoft.com/office/drawing/2014/main" id="{088CDF30-380E-4BF1-AE2A-F425CA9FF5AA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5" name="Rectangle 41">
              <a:extLst>
                <a:ext uri="{FF2B5EF4-FFF2-40B4-BE49-F238E27FC236}">
                  <a16:creationId xmlns:a16="http://schemas.microsoft.com/office/drawing/2014/main" id="{86D3800B-79F7-4368-9B56-FADD2BAB67CF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" name="Rectangle 42">
              <a:extLst>
                <a:ext uri="{FF2B5EF4-FFF2-40B4-BE49-F238E27FC236}">
                  <a16:creationId xmlns:a16="http://schemas.microsoft.com/office/drawing/2014/main" id="{E42FC199-D04C-419F-8B5C-8B75824CB502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" name="Rectangle 43">
              <a:extLst>
                <a:ext uri="{FF2B5EF4-FFF2-40B4-BE49-F238E27FC236}">
                  <a16:creationId xmlns:a16="http://schemas.microsoft.com/office/drawing/2014/main" id="{B10C08DD-32BC-4EA4-BB06-FEA732483F5B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4">
              <a:extLst>
                <a:ext uri="{FF2B5EF4-FFF2-40B4-BE49-F238E27FC236}">
                  <a16:creationId xmlns:a16="http://schemas.microsoft.com/office/drawing/2014/main" id="{2E1228CA-5304-42B5-8830-69FCD9DABF80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5">
              <a:extLst>
                <a:ext uri="{FF2B5EF4-FFF2-40B4-BE49-F238E27FC236}">
                  <a16:creationId xmlns:a16="http://schemas.microsoft.com/office/drawing/2014/main" id="{136DC3FC-87F1-4637-813A-9172F11A25BD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6">
              <a:extLst>
                <a:ext uri="{FF2B5EF4-FFF2-40B4-BE49-F238E27FC236}">
                  <a16:creationId xmlns:a16="http://schemas.microsoft.com/office/drawing/2014/main" id="{3E1EA80E-E80A-40ED-A6B2-4C77F21AFD22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7">
              <a:extLst>
                <a:ext uri="{FF2B5EF4-FFF2-40B4-BE49-F238E27FC236}">
                  <a16:creationId xmlns:a16="http://schemas.microsoft.com/office/drawing/2014/main" id="{A3F75A93-4E52-44E7-8BA2-B8CA1EF40D6B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Rectangle 48">
              <a:extLst>
                <a:ext uri="{FF2B5EF4-FFF2-40B4-BE49-F238E27FC236}">
                  <a16:creationId xmlns:a16="http://schemas.microsoft.com/office/drawing/2014/main" id="{5C8D7ADD-5330-4AC3-A1E5-3D70B89EFEE0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352730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orm 0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404813"/>
            <a:ext cx="5635625" cy="1584000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GB"/>
              <a:t>Ruimte voor een titel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7020000"/>
            <a:ext cx="762000" cy="180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E7DA4D-619A-4D7B-BA5F-D84953218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375" y="2119313"/>
            <a:ext cx="5203825" cy="3649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F20B98D-7392-4130-AA88-CD5BA7EA6FC3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761247" y="441000"/>
            <a:ext cx="5967433" cy="5976000"/>
          </a:xfrm>
          <a:custGeom>
            <a:avLst/>
            <a:gdLst>
              <a:gd name="connsiteX0" fmla="*/ 2983733 w 5967433"/>
              <a:gd name="connsiteY0" fmla="*/ 0 h 5976000"/>
              <a:gd name="connsiteX1" fmla="*/ 3111165 w 5967433"/>
              <a:gd name="connsiteY1" fmla="*/ 19117 h 5976000"/>
              <a:gd name="connsiteX2" fmla="*/ 5837342 w 5967433"/>
              <a:gd name="connsiteY2" fmla="*/ 855757 h 5976000"/>
              <a:gd name="connsiteX3" fmla="*/ 5931384 w 5967433"/>
              <a:gd name="connsiteY3" fmla="*/ 922330 h 5976000"/>
              <a:gd name="connsiteX4" fmla="*/ 5967433 w 5967433"/>
              <a:gd name="connsiteY4" fmla="*/ 1031766 h 5976000"/>
              <a:gd name="connsiteX5" fmla="*/ 5967433 w 5967433"/>
              <a:gd name="connsiteY5" fmla="*/ 5835101 h 5976000"/>
              <a:gd name="connsiteX6" fmla="*/ 5910650 w 5967433"/>
              <a:gd name="connsiteY6" fmla="*/ 5950330 h 5976000"/>
              <a:gd name="connsiteX7" fmla="*/ 5855117 w 5967433"/>
              <a:gd name="connsiteY7" fmla="*/ 5976000 h 5976000"/>
              <a:gd name="connsiteX8" fmla="*/ 5788203 w 5967433"/>
              <a:gd name="connsiteY8" fmla="*/ 5976000 h 5976000"/>
              <a:gd name="connsiteX9" fmla="*/ 5784679 w 5967433"/>
              <a:gd name="connsiteY9" fmla="*/ 5975491 h 5976000"/>
              <a:gd name="connsiteX10" fmla="*/ 2983723 w 5967433"/>
              <a:gd name="connsiteY10" fmla="*/ 5228050 h 5976000"/>
              <a:gd name="connsiteX11" fmla="*/ 182755 w 5967433"/>
              <a:gd name="connsiteY11" fmla="*/ 5975502 h 5976000"/>
              <a:gd name="connsiteX12" fmla="*/ 179304 w 5967433"/>
              <a:gd name="connsiteY12" fmla="*/ 5976000 h 5976000"/>
              <a:gd name="connsiteX13" fmla="*/ 112288 w 5967433"/>
              <a:gd name="connsiteY13" fmla="*/ 5976000 h 5976000"/>
              <a:gd name="connsiteX14" fmla="*/ 56784 w 5967433"/>
              <a:gd name="connsiteY14" fmla="*/ 5950354 h 5976000"/>
              <a:gd name="connsiteX15" fmla="*/ 0 w 5967433"/>
              <a:gd name="connsiteY15" fmla="*/ 5835122 h 5976000"/>
              <a:gd name="connsiteX16" fmla="*/ 0 w 5967433"/>
              <a:gd name="connsiteY16" fmla="*/ 1031766 h 5976000"/>
              <a:gd name="connsiteX17" fmla="*/ 36060 w 5967433"/>
              <a:gd name="connsiteY17" fmla="*/ 922330 h 5976000"/>
              <a:gd name="connsiteX18" fmla="*/ 130103 w 5967433"/>
              <a:gd name="connsiteY18" fmla="*/ 855757 h 5976000"/>
              <a:gd name="connsiteX19" fmla="*/ 2856302 w 5967433"/>
              <a:gd name="connsiteY19" fmla="*/ 19117 h 5976000"/>
              <a:gd name="connsiteX20" fmla="*/ 2983733 w 5967433"/>
              <a:gd name="connsiteY20" fmla="*/ 0 h 59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967433" h="5976000">
                <a:moveTo>
                  <a:pt x="2983733" y="0"/>
                </a:moveTo>
                <a:cubicBezTo>
                  <a:pt x="3026686" y="0"/>
                  <a:pt x="3069649" y="6373"/>
                  <a:pt x="3111165" y="19117"/>
                </a:cubicBezTo>
                <a:lnTo>
                  <a:pt x="5837342" y="855757"/>
                </a:lnTo>
                <a:cubicBezTo>
                  <a:pt x="5876005" y="867618"/>
                  <a:pt x="5908533" y="891410"/>
                  <a:pt x="5931384" y="922330"/>
                </a:cubicBezTo>
                <a:cubicBezTo>
                  <a:pt x="5954236" y="953251"/>
                  <a:pt x="5967433" y="991326"/>
                  <a:pt x="5967433" y="1031766"/>
                </a:cubicBezTo>
                <a:lnTo>
                  <a:pt x="5967433" y="5835101"/>
                </a:lnTo>
                <a:cubicBezTo>
                  <a:pt x="5967433" y="5882841"/>
                  <a:pt x="5944808" y="5924084"/>
                  <a:pt x="5910650" y="5950330"/>
                </a:cubicBezTo>
                <a:lnTo>
                  <a:pt x="5855117" y="5976000"/>
                </a:lnTo>
                <a:lnTo>
                  <a:pt x="5788203" y="5976000"/>
                </a:lnTo>
                <a:lnTo>
                  <a:pt x="5784679" y="5975491"/>
                </a:lnTo>
                <a:lnTo>
                  <a:pt x="2983723" y="5228050"/>
                </a:lnTo>
                <a:lnTo>
                  <a:pt x="182755" y="5975502"/>
                </a:lnTo>
                <a:lnTo>
                  <a:pt x="179304" y="5976000"/>
                </a:lnTo>
                <a:lnTo>
                  <a:pt x="112288" y="5976000"/>
                </a:lnTo>
                <a:lnTo>
                  <a:pt x="56784" y="5950354"/>
                </a:lnTo>
                <a:cubicBezTo>
                  <a:pt x="22625" y="5924107"/>
                  <a:pt x="0" y="5882863"/>
                  <a:pt x="0" y="5835122"/>
                </a:cubicBezTo>
                <a:lnTo>
                  <a:pt x="0" y="1031766"/>
                </a:lnTo>
                <a:cubicBezTo>
                  <a:pt x="0" y="991326"/>
                  <a:pt x="13197" y="953263"/>
                  <a:pt x="36060" y="922330"/>
                </a:cubicBezTo>
                <a:cubicBezTo>
                  <a:pt x="58923" y="891398"/>
                  <a:pt x="91439" y="867618"/>
                  <a:pt x="130103" y="855757"/>
                </a:cubicBezTo>
                <a:lnTo>
                  <a:pt x="2856302" y="19117"/>
                </a:lnTo>
                <a:cubicBezTo>
                  <a:pt x="2897817" y="6373"/>
                  <a:pt x="2940781" y="0"/>
                  <a:pt x="2983733" y="0"/>
                </a:cubicBezTo>
                <a:close/>
              </a:path>
            </a:pathLst>
          </a:custGeom>
        </p:spPr>
        <p:txBody>
          <a:bodyPr wrap="square" tIns="3528000">
            <a:noAutofit/>
          </a:bodyPr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9A51CBC2-26E6-484F-922C-7AC481F01C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82" y="5817544"/>
            <a:ext cx="2806317" cy="708666"/>
          </a:xfrm>
          <a:prstGeom prst="rect">
            <a:avLst/>
          </a:prstGeom>
        </p:spPr>
      </p:pic>
      <p:grpSp>
        <p:nvGrpSpPr>
          <p:cNvPr id="20" name="Group 36">
            <a:extLst>
              <a:ext uri="{FF2B5EF4-FFF2-40B4-BE49-F238E27FC236}">
                <a16:creationId xmlns:a16="http://schemas.microsoft.com/office/drawing/2014/main" id="{969E4EBD-5C0F-4DA1-9520-045FBDDA736D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1" name="Rectangle 37">
              <a:extLst>
                <a:ext uri="{FF2B5EF4-FFF2-40B4-BE49-F238E27FC236}">
                  <a16:creationId xmlns:a16="http://schemas.microsoft.com/office/drawing/2014/main" id="{71075430-B17D-4F13-9037-76072597F298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4E67A0CD-6D9D-4689-B0A0-3A260D2AA885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" name="Rectangle 39">
              <a:extLst>
                <a:ext uri="{FF2B5EF4-FFF2-40B4-BE49-F238E27FC236}">
                  <a16:creationId xmlns:a16="http://schemas.microsoft.com/office/drawing/2014/main" id="{39975899-FE2D-48F7-B372-F8229C293B0C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" name="Rectangle 40">
              <a:extLst>
                <a:ext uri="{FF2B5EF4-FFF2-40B4-BE49-F238E27FC236}">
                  <a16:creationId xmlns:a16="http://schemas.microsoft.com/office/drawing/2014/main" id="{45951368-1920-409E-9446-5CA118ECA37B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5" name="Rectangle 41">
              <a:extLst>
                <a:ext uri="{FF2B5EF4-FFF2-40B4-BE49-F238E27FC236}">
                  <a16:creationId xmlns:a16="http://schemas.microsoft.com/office/drawing/2014/main" id="{8843FFF2-D4F2-480E-8C05-24C4A65B97F4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" name="Rectangle 42">
              <a:extLst>
                <a:ext uri="{FF2B5EF4-FFF2-40B4-BE49-F238E27FC236}">
                  <a16:creationId xmlns:a16="http://schemas.microsoft.com/office/drawing/2014/main" id="{06BB02FD-8D14-4F36-A966-CD772B3FEDC0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3">
              <a:extLst>
                <a:ext uri="{FF2B5EF4-FFF2-40B4-BE49-F238E27FC236}">
                  <a16:creationId xmlns:a16="http://schemas.microsoft.com/office/drawing/2014/main" id="{D244A0DF-E8D6-40EF-ADCE-0E1BACFED087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4">
              <a:extLst>
                <a:ext uri="{FF2B5EF4-FFF2-40B4-BE49-F238E27FC236}">
                  <a16:creationId xmlns:a16="http://schemas.microsoft.com/office/drawing/2014/main" id="{5DAE71E1-FDF7-4C88-82CD-BEF5EB68FB51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5">
              <a:extLst>
                <a:ext uri="{FF2B5EF4-FFF2-40B4-BE49-F238E27FC236}">
                  <a16:creationId xmlns:a16="http://schemas.microsoft.com/office/drawing/2014/main" id="{E2238661-CB2C-46B5-9140-9FE8E47BE1CE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6">
              <a:extLst>
                <a:ext uri="{FF2B5EF4-FFF2-40B4-BE49-F238E27FC236}">
                  <a16:creationId xmlns:a16="http://schemas.microsoft.com/office/drawing/2014/main" id="{3D461F0A-FA13-4E17-B55E-EB31CEE2D766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Rectangle 47">
              <a:extLst>
                <a:ext uri="{FF2B5EF4-FFF2-40B4-BE49-F238E27FC236}">
                  <a16:creationId xmlns:a16="http://schemas.microsoft.com/office/drawing/2014/main" id="{7A58091D-1A61-481E-A07D-3B1FEB9AE502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4" name="Rectangle 48">
              <a:extLst>
                <a:ext uri="{FF2B5EF4-FFF2-40B4-BE49-F238E27FC236}">
                  <a16:creationId xmlns:a16="http://schemas.microsoft.com/office/drawing/2014/main" id="{2F0C0808-899D-4A4D-BD43-B66BE33D3713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2491781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orm 0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404813"/>
            <a:ext cx="5635625" cy="1584000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GB"/>
              <a:t>Ruimte voor een titel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7020000"/>
            <a:ext cx="762000" cy="180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E7DA4D-619A-4D7B-BA5F-D84953218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375" y="2119313"/>
            <a:ext cx="5203825" cy="3649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8149B5A-B642-4F02-B4EE-2E8F1E58811F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757920" y="429563"/>
            <a:ext cx="5971325" cy="5976000"/>
          </a:xfrm>
          <a:custGeom>
            <a:avLst/>
            <a:gdLst>
              <a:gd name="connsiteX0" fmla="*/ 2995067 w 5971325"/>
              <a:gd name="connsiteY0" fmla="*/ 0 h 5976000"/>
              <a:gd name="connsiteX1" fmla="*/ 3377588 w 5971325"/>
              <a:gd name="connsiteY1" fmla="*/ 24325 h 5976000"/>
              <a:gd name="connsiteX2" fmla="*/ 3752802 w 5971325"/>
              <a:gd name="connsiteY2" fmla="*/ 96878 h 5976000"/>
              <a:gd name="connsiteX3" fmla="*/ 3752802 w 5971325"/>
              <a:gd name="connsiteY3" fmla="*/ 725948 h 5976000"/>
              <a:gd name="connsiteX4" fmla="*/ 3796600 w 5971325"/>
              <a:gd name="connsiteY4" fmla="*/ 788503 h 5976000"/>
              <a:gd name="connsiteX5" fmla="*/ 3870368 w 5971325"/>
              <a:gd name="connsiteY5" fmla="*/ 768734 h 5976000"/>
              <a:gd name="connsiteX6" fmla="*/ 4274873 w 5971325"/>
              <a:gd name="connsiteY6" fmla="*/ 286667 h 5976000"/>
              <a:gd name="connsiteX7" fmla="*/ 4920260 w 5971325"/>
              <a:gd name="connsiteY7" fmla="*/ 700931 h 5976000"/>
              <a:gd name="connsiteX8" fmla="*/ 5440568 w 5971325"/>
              <a:gd name="connsiteY8" fmla="*/ 1265753 h 5976000"/>
              <a:gd name="connsiteX9" fmla="*/ 5036529 w 5971325"/>
              <a:gd name="connsiteY9" fmla="*/ 1747253 h 5976000"/>
              <a:gd name="connsiteX10" fmla="*/ 5029872 w 5971325"/>
              <a:gd name="connsiteY10" fmla="*/ 1823328 h 5976000"/>
              <a:gd name="connsiteX11" fmla="*/ 5099084 w 5971325"/>
              <a:gd name="connsiteY11" fmla="*/ 1855605 h 5976000"/>
              <a:gd name="connsiteX12" fmla="*/ 5718021 w 5971325"/>
              <a:gd name="connsiteY12" fmla="*/ 1746434 h 5976000"/>
              <a:gd name="connsiteX13" fmla="*/ 5921784 w 5971325"/>
              <a:gd name="connsiteY13" fmla="*/ 2354783 h 5976000"/>
              <a:gd name="connsiteX14" fmla="*/ 5951639 w 5971325"/>
              <a:gd name="connsiteY14" fmla="*/ 2512192 h 5976000"/>
              <a:gd name="connsiteX15" fmla="*/ 5971325 w 5971325"/>
              <a:gd name="connsiteY15" fmla="*/ 2658976 h 5976000"/>
              <a:gd name="connsiteX16" fmla="*/ 5971325 w 5971325"/>
              <a:gd name="connsiteY16" fmla="*/ 3247552 h 5976000"/>
              <a:gd name="connsiteX17" fmla="*/ 5363438 w 5971325"/>
              <a:gd name="connsiteY17" fmla="*/ 3354752 h 5976000"/>
              <a:gd name="connsiteX18" fmla="*/ 5309437 w 5971325"/>
              <a:gd name="connsiteY18" fmla="*/ 3408752 h 5976000"/>
              <a:gd name="connsiteX19" fmla="*/ 5341714 w 5971325"/>
              <a:gd name="connsiteY19" fmla="*/ 3477964 h 5976000"/>
              <a:gd name="connsiteX20" fmla="*/ 5883122 w 5971325"/>
              <a:gd name="connsiteY20" fmla="*/ 3790534 h 5976000"/>
              <a:gd name="connsiteX21" fmla="*/ 5586366 w 5971325"/>
              <a:gd name="connsiteY21" fmla="*/ 4497292 h 5976000"/>
              <a:gd name="connsiteX22" fmla="*/ 5118660 w 5971325"/>
              <a:gd name="connsiteY22" fmla="*/ 5107026 h 5976000"/>
              <a:gd name="connsiteX23" fmla="*/ 4580558 w 5971325"/>
              <a:gd name="connsiteY23" fmla="*/ 4796331 h 5976000"/>
              <a:gd name="connsiteX24" fmla="*/ 4504484 w 5971325"/>
              <a:gd name="connsiteY24" fmla="*/ 4802988 h 5976000"/>
              <a:gd name="connsiteX25" fmla="*/ 4484715 w 5971325"/>
              <a:gd name="connsiteY25" fmla="*/ 4876757 h 5976000"/>
              <a:gd name="connsiteX26" fmla="*/ 4696886 w 5971325"/>
              <a:gd name="connsiteY26" fmla="*/ 5459747 h 5976000"/>
              <a:gd name="connsiteX27" fmla="*/ 4014657 w 5971325"/>
              <a:gd name="connsiteY27" fmla="*/ 5811512 h 5976000"/>
              <a:gd name="connsiteX28" fmla="*/ 3456919 w 5971325"/>
              <a:gd name="connsiteY28" fmla="*/ 5954418 h 5976000"/>
              <a:gd name="connsiteX29" fmla="*/ 3280598 w 5971325"/>
              <a:gd name="connsiteY29" fmla="*/ 5976000 h 5976000"/>
              <a:gd name="connsiteX30" fmla="*/ 3264790 w 5971325"/>
              <a:gd name="connsiteY30" fmla="*/ 5976000 h 5976000"/>
              <a:gd name="connsiteX31" fmla="*/ 3054214 w 5971325"/>
              <a:gd name="connsiteY31" fmla="*/ 5397419 h 5976000"/>
              <a:gd name="connsiteX32" fmla="*/ 2991658 w 5971325"/>
              <a:gd name="connsiteY32" fmla="*/ 5353621 h 5976000"/>
              <a:gd name="connsiteX33" fmla="*/ 2929104 w 5971325"/>
              <a:gd name="connsiteY33" fmla="*/ 5397419 h 5976000"/>
              <a:gd name="connsiteX34" fmla="*/ 2718513 w 5971325"/>
              <a:gd name="connsiteY34" fmla="*/ 5976000 h 5976000"/>
              <a:gd name="connsiteX35" fmla="*/ 2708027 w 5971325"/>
              <a:gd name="connsiteY35" fmla="*/ 5976000 h 5976000"/>
              <a:gd name="connsiteX36" fmla="*/ 2526650 w 5971325"/>
              <a:gd name="connsiteY36" fmla="*/ 5953399 h 5976000"/>
              <a:gd name="connsiteX37" fmla="*/ 1969217 w 5971325"/>
              <a:gd name="connsiteY37" fmla="*/ 5809263 h 5976000"/>
              <a:gd name="connsiteX38" fmla="*/ 1287782 w 5971325"/>
              <a:gd name="connsiteY38" fmla="*/ 5456008 h 5976000"/>
              <a:gd name="connsiteX39" fmla="*/ 1498601 w 5971325"/>
              <a:gd name="connsiteY39" fmla="*/ 4876780 h 5976000"/>
              <a:gd name="connsiteX40" fmla="*/ 1478833 w 5971325"/>
              <a:gd name="connsiteY40" fmla="*/ 4803012 h 5976000"/>
              <a:gd name="connsiteX41" fmla="*/ 1402758 w 5971325"/>
              <a:gd name="connsiteY41" fmla="*/ 4796354 h 5976000"/>
              <a:gd name="connsiteX42" fmla="*/ 868951 w 5971325"/>
              <a:gd name="connsiteY42" fmla="*/ 5104550 h 5976000"/>
              <a:gd name="connsiteX43" fmla="*/ 402006 w 5971325"/>
              <a:gd name="connsiteY43" fmla="*/ 4494294 h 5976000"/>
              <a:gd name="connsiteX44" fmla="*/ 106115 w 5971325"/>
              <a:gd name="connsiteY44" fmla="*/ 3787171 h 5976000"/>
              <a:gd name="connsiteX45" fmla="*/ 641614 w 5971325"/>
              <a:gd name="connsiteY45" fmla="*/ 3477986 h 5976000"/>
              <a:gd name="connsiteX46" fmla="*/ 673890 w 5971325"/>
              <a:gd name="connsiteY46" fmla="*/ 3408774 h 5976000"/>
              <a:gd name="connsiteX47" fmla="*/ 619891 w 5971325"/>
              <a:gd name="connsiteY47" fmla="*/ 3354775 h 5976000"/>
              <a:gd name="connsiteX48" fmla="*/ 10726 w 5971325"/>
              <a:gd name="connsiteY48" fmla="*/ 3247354 h 5976000"/>
              <a:gd name="connsiteX49" fmla="*/ 2692 w 5971325"/>
              <a:gd name="connsiteY49" fmla="*/ 3120210 h 5976000"/>
              <a:gd name="connsiteX50" fmla="*/ 0 w 5971325"/>
              <a:gd name="connsiteY50" fmla="*/ 2995055 h 5976000"/>
              <a:gd name="connsiteX51" fmla="*/ 68225 w 5971325"/>
              <a:gd name="connsiteY51" fmla="*/ 2355430 h 5976000"/>
              <a:gd name="connsiteX52" fmla="*/ 271613 w 5971325"/>
              <a:gd name="connsiteY52" fmla="*/ 1747583 h 5976000"/>
              <a:gd name="connsiteX53" fmla="*/ 884255 w 5971325"/>
              <a:gd name="connsiteY53" fmla="*/ 1855605 h 5976000"/>
              <a:gd name="connsiteX54" fmla="*/ 953468 w 5971325"/>
              <a:gd name="connsiteY54" fmla="*/ 1823328 h 5976000"/>
              <a:gd name="connsiteX55" fmla="*/ 946810 w 5971325"/>
              <a:gd name="connsiteY55" fmla="*/ 1747253 h 5976000"/>
              <a:gd name="connsiteX56" fmla="*/ 546498 w 5971325"/>
              <a:gd name="connsiteY56" fmla="*/ 1270184 h 5976000"/>
              <a:gd name="connsiteX57" fmla="*/ 1065785 w 5971325"/>
              <a:gd name="connsiteY57" fmla="*/ 704396 h 5976000"/>
              <a:gd name="connsiteX58" fmla="*/ 1710397 w 5971325"/>
              <a:gd name="connsiteY58" fmla="*/ 288962 h 5976000"/>
              <a:gd name="connsiteX59" fmla="*/ 2112948 w 5971325"/>
              <a:gd name="connsiteY59" fmla="*/ 768711 h 5976000"/>
              <a:gd name="connsiteX60" fmla="*/ 2186716 w 5971325"/>
              <a:gd name="connsiteY60" fmla="*/ 788481 h 5976000"/>
              <a:gd name="connsiteX61" fmla="*/ 2230514 w 5971325"/>
              <a:gd name="connsiteY61" fmla="*/ 725925 h 5976000"/>
              <a:gd name="connsiteX62" fmla="*/ 2230514 w 5971325"/>
              <a:gd name="connsiteY62" fmla="*/ 98696 h 5976000"/>
              <a:gd name="connsiteX63" fmla="*/ 2609092 w 5971325"/>
              <a:gd name="connsiteY63" fmla="*/ 24791 h 5976000"/>
              <a:gd name="connsiteX64" fmla="*/ 2995067 w 5971325"/>
              <a:gd name="connsiteY64" fmla="*/ 0 h 59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971325" h="5976000">
                <a:moveTo>
                  <a:pt x="2995067" y="0"/>
                </a:moveTo>
                <a:cubicBezTo>
                  <a:pt x="3123222" y="0"/>
                  <a:pt x="3251023" y="8146"/>
                  <a:pt x="3377588" y="24325"/>
                </a:cubicBezTo>
                <a:cubicBezTo>
                  <a:pt x="3504175" y="40514"/>
                  <a:pt x="3629523" y="64736"/>
                  <a:pt x="3752802" y="96878"/>
                </a:cubicBezTo>
                <a:lnTo>
                  <a:pt x="3752802" y="725948"/>
                </a:lnTo>
                <a:cubicBezTo>
                  <a:pt x="3752802" y="757021"/>
                  <a:pt x="3772197" y="779618"/>
                  <a:pt x="3796600" y="788503"/>
                </a:cubicBezTo>
                <a:cubicBezTo>
                  <a:pt x="3821004" y="797376"/>
                  <a:pt x="3850396" y="792536"/>
                  <a:pt x="3870368" y="768734"/>
                </a:cubicBezTo>
                <a:lnTo>
                  <a:pt x="4274873" y="286667"/>
                </a:lnTo>
                <a:cubicBezTo>
                  <a:pt x="4507335" y="396711"/>
                  <a:pt x="4724222" y="536272"/>
                  <a:pt x="4920260" y="700931"/>
                </a:cubicBezTo>
                <a:cubicBezTo>
                  <a:pt x="5116296" y="865577"/>
                  <a:pt x="5291498" y="1055333"/>
                  <a:pt x="5440568" y="1265753"/>
                </a:cubicBezTo>
                <a:lnTo>
                  <a:pt x="5036529" y="1747253"/>
                </a:lnTo>
                <a:cubicBezTo>
                  <a:pt x="5016556" y="1771055"/>
                  <a:pt x="5016886" y="1800844"/>
                  <a:pt x="5029872" y="1823328"/>
                </a:cubicBezTo>
                <a:cubicBezTo>
                  <a:pt x="5042858" y="1845812"/>
                  <a:pt x="5068478" y="1861002"/>
                  <a:pt x="5099084" y="1855605"/>
                </a:cubicBezTo>
                <a:lnTo>
                  <a:pt x="5718021" y="1746434"/>
                </a:lnTo>
                <a:cubicBezTo>
                  <a:pt x="5808308" y="1942951"/>
                  <a:pt x="5876328" y="2146203"/>
                  <a:pt x="5921784" y="2354783"/>
                </a:cubicBezTo>
                <a:cubicBezTo>
                  <a:pt x="5933149" y="2406929"/>
                  <a:pt x="5943102" y="2459406"/>
                  <a:pt x="5951639" y="2512192"/>
                </a:cubicBezTo>
                <a:lnTo>
                  <a:pt x="5971325" y="2658976"/>
                </a:lnTo>
                <a:lnTo>
                  <a:pt x="5971325" y="3247552"/>
                </a:lnTo>
                <a:lnTo>
                  <a:pt x="5363438" y="3354752"/>
                </a:lnTo>
                <a:cubicBezTo>
                  <a:pt x="5332831" y="3360148"/>
                  <a:pt x="5313948" y="3383177"/>
                  <a:pt x="5309437" y="3408752"/>
                </a:cubicBezTo>
                <a:cubicBezTo>
                  <a:pt x="5304927" y="3434326"/>
                  <a:pt x="5314800" y="3462422"/>
                  <a:pt x="5341714" y="3477964"/>
                </a:cubicBezTo>
                <a:lnTo>
                  <a:pt x="5883122" y="3790534"/>
                </a:lnTo>
                <a:cubicBezTo>
                  <a:pt x="5815001" y="4038322"/>
                  <a:pt x="5714930" y="4275897"/>
                  <a:pt x="5586366" y="4497292"/>
                </a:cubicBezTo>
                <a:cubicBezTo>
                  <a:pt x="5457804" y="4718701"/>
                  <a:pt x="5300746" y="4923929"/>
                  <a:pt x="5118660" y="5107026"/>
                </a:cubicBezTo>
                <a:lnTo>
                  <a:pt x="4580558" y="4796331"/>
                </a:lnTo>
                <a:cubicBezTo>
                  <a:pt x="4553644" y="4780800"/>
                  <a:pt x="4524378" y="4786299"/>
                  <a:pt x="4504484" y="4802988"/>
                </a:cubicBezTo>
                <a:cubicBezTo>
                  <a:pt x="4484590" y="4819679"/>
                  <a:pt x="4474092" y="4847559"/>
                  <a:pt x="4484715" y="4876757"/>
                </a:cubicBezTo>
                <a:lnTo>
                  <a:pt x="4696886" y="5459747"/>
                </a:lnTo>
                <a:cubicBezTo>
                  <a:pt x="4484954" y="5606352"/>
                  <a:pt x="4255389" y="5724384"/>
                  <a:pt x="4014657" y="5811512"/>
                </a:cubicBezTo>
                <a:cubicBezTo>
                  <a:pt x="3834116" y="5876859"/>
                  <a:pt x="3647292" y="5924823"/>
                  <a:pt x="3456919" y="5954418"/>
                </a:cubicBezTo>
                <a:lnTo>
                  <a:pt x="3280598" y="5976000"/>
                </a:lnTo>
                <a:lnTo>
                  <a:pt x="3264790" y="5976000"/>
                </a:lnTo>
                <a:lnTo>
                  <a:pt x="3054214" y="5397419"/>
                </a:lnTo>
                <a:cubicBezTo>
                  <a:pt x="3043590" y="5368221"/>
                  <a:pt x="3017619" y="5353621"/>
                  <a:pt x="2991658" y="5353621"/>
                </a:cubicBezTo>
                <a:cubicBezTo>
                  <a:pt x="2965697" y="5353621"/>
                  <a:pt x="2939738" y="5368221"/>
                  <a:pt x="2929104" y="5397419"/>
                </a:cubicBezTo>
                <a:lnTo>
                  <a:pt x="2718513" y="5976000"/>
                </a:lnTo>
                <a:lnTo>
                  <a:pt x="2708027" y="5976000"/>
                </a:lnTo>
                <a:lnTo>
                  <a:pt x="2526650" y="5953399"/>
                </a:lnTo>
                <a:cubicBezTo>
                  <a:pt x="2336337" y="5923388"/>
                  <a:pt x="2149613" y="5875010"/>
                  <a:pt x="1969217" y="5809263"/>
                </a:cubicBezTo>
                <a:cubicBezTo>
                  <a:pt x="1728688" y="5721612"/>
                  <a:pt x="1499385" y="5603068"/>
                  <a:pt x="1287782" y="5456008"/>
                </a:cubicBezTo>
                <a:lnTo>
                  <a:pt x="1498601" y="4876780"/>
                </a:lnTo>
                <a:cubicBezTo>
                  <a:pt x="1509224" y="4847571"/>
                  <a:pt x="1498727" y="4819702"/>
                  <a:pt x="1478833" y="4803012"/>
                </a:cubicBezTo>
                <a:cubicBezTo>
                  <a:pt x="1458951" y="4786322"/>
                  <a:pt x="1429673" y="4780812"/>
                  <a:pt x="1402758" y="4796354"/>
                </a:cubicBezTo>
                <a:lnTo>
                  <a:pt x="868951" y="5104550"/>
                </a:lnTo>
                <a:cubicBezTo>
                  <a:pt x="687092" y="4921248"/>
                  <a:pt x="530296" y="4715849"/>
                  <a:pt x="402006" y="4494294"/>
                </a:cubicBezTo>
                <a:cubicBezTo>
                  <a:pt x="273714" y="4272739"/>
                  <a:pt x="173941" y="4035039"/>
                  <a:pt x="106115" y="3787171"/>
                </a:cubicBezTo>
                <a:lnTo>
                  <a:pt x="641614" y="3477986"/>
                </a:lnTo>
                <a:cubicBezTo>
                  <a:pt x="668529" y="3462445"/>
                  <a:pt x="678401" y="3434349"/>
                  <a:pt x="673890" y="3408774"/>
                </a:cubicBezTo>
                <a:cubicBezTo>
                  <a:pt x="669380" y="3383200"/>
                  <a:pt x="650498" y="3360171"/>
                  <a:pt x="619891" y="3354775"/>
                </a:cubicBezTo>
                <a:lnTo>
                  <a:pt x="10726" y="3247354"/>
                </a:lnTo>
                <a:cubicBezTo>
                  <a:pt x="7169" y="3204817"/>
                  <a:pt x="4487" y="3162350"/>
                  <a:pt x="2692" y="3120210"/>
                </a:cubicBezTo>
                <a:cubicBezTo>
                  <a:pt x="897" y="3078061"/>
                  <a:pt x="0" y="3036262"/>
                  <a:pt x="0" y="2995055"/>
                </a:cubicBezTo>
                <a:cubicBezTo>
                  <a:pt x="0" y="2777500"/>
                  <a:pt x="22836" y="2563818"/>
                  <a:pt x="68225" y="2355430"/>
                </a:cubicBezTo>
                <a:cubicBezTo>
                  <a:pt x="113600" y="2147043"/>
                  <a:pt x="181496" y="1943950"/>
                  <a:pt x="271613" y="1747583"/>
                </a:cubicBezTo>
                <a:lnTo>
                  <a:pt x="884255" y="1855605"/>
                </a:lnTo>
                <a:cubicBezTo>
                  <a:pt x="914863" y="1861002"/>
                  <a:pt x="940482" y="1845812"/>
                  <a:pt x="953468" y="1823328"/>
                </a:cubicBezTo>
                <a:cubicBezTo>
                  <a:pt x="966442" y="1800844"/>
                  <a:pt x="966783" y="1771055"/>
                  <a:pt x="946810" y="1747253"/>
                </a:cubicBezTo>
                <a:lnTo>
                  <a:pt x="546498" y="1270184"/>
                </a:lnTo>
                <a:cubicBezTo>
                  <a:pt x="695193" y="1059491"/>
                  <a:pt x="870053" y="869418"/>
                  <a:pt x="1065785" y="704396"/>
                </a:cubicBezTo>
                <a:cubicBezTo>
                  <a:pt x="1261516" y="539374"/>
                  <a:pt x="1478140" y="399415"/>
                  <a:pt x="1710397" y="288962"/>
                </a:cubicBezTo>
                <a:lnTo>
                  <a:pt x="2112948" y="768711"/>
                </a:lnTo>
                <a:cubicBezTo>
                  <a:pt x="2132933" y="792524"/>
                  <a:pt x="2162324" y="797364"/>
                  <a:pt x="2186716" y="788481"/>
                </a:cubicBezTo>
                <a:cubicBezTo>
                  <a:pt x="2211108" y="779608"/>
                  <a:pt x="2230514" y="756998"/>
                  <a:pt x="2230514" y="725925"/>
                </a:cubicBezTo>
                <a:lnTo>
                  <a:pt x="2230514" y="98696"/>
                </a:lnTo>
                <a:cubicBezTo>
                  <a:pt x="2354896" y="65953"/>
                  <a:pt x="2481380" y="41275"/>
                  <a:pt x="2609092" y="24791"/>
                </a:cubicBezTo>
                <a:cubicBezTo>
                  <a:pt x="2736803" y="8306"/>
                  <a:pt x="2865753" y="0"/>
                  <a:pt x="2995067" y="0"/>
                </a:cubicBezTo>
                <a:close/>
              </a:path>
            </a:pathLst>
          </a:custGeom>
        </p:spPr>
        <p:txBody>
          <a:bodyPr wrap="square" tIns="3528000">
            <a:noAutofit/>
          </a:bodyPr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51" name="Graphic 50">
            <a:extLst>
              <a:ext uri="{FF2B5EF4-FFF2-40B4-BE49-F238E27FC236}">
                <a16:creationId xmlns:a16="http://schemas.microsoft.com/office/drawing/2014/main" id="{D207B994-80F8-43F5-9E91-3D733B2ED5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82" y="5817544"/>
            <a:ext cx="2806317" cy="708666"/>
          </a:xfrm>
          <a:prstGeom prst="rect">
            <a:avLst/>
          </a:prstGeom>
        </p:spPr>
      </p:pic>
      <p:grpSp>
        <p:nvGrpSpPr>
          <p:cNvPr id="20" name="Group 36">
            <a:extLst>
              <a:ext uri="{FF2B5EF4-FFF2-40B4-BE49-F238E27FC236}">
                <a16:creationId xmlns:a16="http://schemas.microsoft.com/office/drawing/2014/main" id="{F2431CE5-8A0A-42F1-BEC1-0F0B82B1D387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1" name="Rectangle 37">
              <a:extLst>
                <a:ext uri="{FF2B5EF4-FFF2-40B4-BE49-F238E27FC236}">
                  <a16:creationId xmlns:a16="http://schemas.microsoft.com/office/drawing/2014/main" id="{ED1EC18E-1F98-4484-ABC2-A7DA2E33318E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CBF781F6-8D14-4A03-9C75-A942B2A3F6E2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" name="Rectangle 39">
              <a:extLst>
                <a:ext uri="{FF2B5EF4-FFF2-40B4-BE49-F238E27FC236}">
                  <a16:creationId xmlns:a16="http://schemas.microsoft.com/office/drawing/2014/main" id="{53428B29-ABC5-437C-96BC-02BDE8A41393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8" name="Rectangle 40">
              <a:extLst>
                <a:ext uri="{FF2B5EF4-FFF2-40B4-BE49-F238E27FC236}">
                  <a16:creationId xmlns:a16="http://schemas.microsoft.com/office/drawing/2014/main" id="{F00BC331-B6BD-40F2-A0AD-08F51B9BD7E1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9" name="Rectangle 41">
              <a:extLst>
                <a:ext uri="{FF2B5EF4-FFF2-40B4-BE49-F238E27FC236}">
                  <a16:creationId xmlns:a16="http://schemas.microsoft.com/office/drawing/2014/main" id="{313CB109-C48D-451A-A9B1-3E9E07D90437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0" name="Rectangle 42">
              <a:extLst>
                <a:ext uri="{FF2B5EF4-FFF2-40B4-BE49-F238E27FC236}">
                  <a16:creationId xmlns:a16="http://schemas.microsoft.com/office/drawing/2014/main" id="{3308105E-AF3E-4F5F-8341-5A5DEAA056BE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1" name="Rectangle 43">
              <a:extLst>
                <a:ext uri="{FF2B5EF4-FFF2-40B4-BE49-F238E27FC236}">
                  <a16:creationId xmlns:a16="http://schemas.microsoft.com/office/drawing/2014/main" id="{32EFAD58-D4E7-4935-B9F9-FAF86699285D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11C725E4-E322-43CB-9793-1369944AE211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3" name="Rectangle 45">
              <a:extLst>
                <a:ext uri="{FF2B5EF4-FFF2-40B4-BE49-F238E27FC236}">
                  <a16:creationId xmlns:a16="http://schemas.microsoft.com/office/drawing/2014/main" id="{9292DD8D-7248-4448-A797-614E352A926B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4" name="Rectangle 46">
              <a:extLst>
                <a:ext uri="{FF2B5EF4-FFF2-40B4-BE49-F238E27FC236}">
                  <a16:creationId xmlns:a16="http://schemas.microsoft.com/office/drawing/2014/main" id="{6308D883-BAC4-4649-8624-28D7183E6203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5" name="Rectangle 47">
              <a:extLst>
                <a:ext uri="{FF2B5EF4-FFF2-40B4-BE49-F238E27FC236}">
                  <a16:creationId xmlns:a16="http://schemas.microsoft.com/office/drawing/2014/main" id="{E0D2F7E6-E93C-4500-BB3D-5972A3365871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6" name="Rectangle 48">
              <a:extLst>
                <a:ext uri="{FF2B5EF4-FFF2-40B4-BE49-F238E27FC236}">
                  <a16:creationId xmlns:a16="http://schemas.microsoft.com/office/drawing/2014/main" id="{84572494-6C64-4E5A-BF85-5D0CDA7401DC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483682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orm 0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404813"/>
            <a:ext cx="5635625" cy="1584000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GB"/>
              <a:t>Ruimte voor een titel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7020000"/>
            <a:ext cx="762000" cy="180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E7DA4D-619A-4D7B-BA5F-D84953218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375" y="2119313"/>
            <a:ext cx="5203825" cy="3649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37AD4621-2557-41E3-A871-8E386EF8FE91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757920" y="429563"/>
            <a:ext cx="5971325" cy="5976000"/>
          </a:xfrm>
          <a:custGeom>
            <a:avLst/>
            <a:gdLst>
              <a:gd name="connsiteX0" fmla="*/ 4125243 w 5971325"/>
              <a:gd name="connsiteY0" fmla="*/ 1898 h 5976000"/>
              <a:gd name="connsiteX1" fmla="*/ 5710233 w 5971325"/>
              <a:gd name="connsiteY1" fmla="*/ 268539 h 5976000"/>
              <a:gd name="connsiteX2" fmla="*/ 5958543 w 5971325"/>
              <a:gd name="connsiteY2" fmla="*/ 1526524 h 5976000"/>
              <a:gd name="connsiteX3" fmla="*/ 5971325 w 5971325"/>
              <a:gd name="connsiteY3" fmla="*/ 1754525 h 5976000"/>
              <a:gd name="connsiteX4" fmla="*/ 5971325 w 5971325"/>
              <a:gd name="connsiteY4" fmla="*/ 2247562 h 5976000"/>
              <a:gd name="connsiteX5" fmla="*/ 5951740 w 5971325"/>
              <a:gd name="connsiteY5" fmla="*/ 2517556 h 5976000"/>
              <a:gd name="connsiteX6" fmla="*/ 4931505 w 5971325"/>
              <a:gd name="connsiteY6" fmla="*/ 4750085 h 5976000"/>
              <a:gd name="connsiteX7" fmla="*/ 2771334 w 5971325"/>
              <a:gd name="connsiteY7" fmla="*/ 5743530 h 5976000"/>
              <a:gd name="connsiteX8" fmla="*/ 966820 w 5971325"/>
              <a:gd name="connsiteY8" fmla="*/ 5598326 h 5976000"/>
              <a:gd name="connsiteX9" fmla="*/ 633377 w 5971325"/>
              <a:gd name="connsiteY9" fmla="*/ 5931768 h 5976000"/>
              <a:gd name="connsiteX10" fmla="*/ 580323 w 5971325"/>
              <a:gd name="connsiteY10" fmla="*/ 5966993 h 5976000"/>
              <a:gd name="connsiteX11" fmla="*/ 534044 w 5971325"/>
              <a:gd name="connsiteY11" fmla="*/ 5976000 h 5976000"/>
              <a:gd name="connsiteX12" fmla="*/ 505917 w 5971325"/>
              <a:gd name="connsiteY12" fmla="*/ 5976000 h 5976000"/>
              <a:gd name="connsiteX13" fmla="*/ 459639 w 5971325"/>
              <a:gd name="connsiteY13" fmla="*/ 5966993 h 5976000"/>
              <a:gd name="connsiteX14" fmla="*/ 406595 w 5971325"/>
              <a:gd name="connsiteY14" fmla="*/ 5931768 h 5976000"/>
              <a:gd name="connsiteX15" fmla="*/ 46970 w 5971325"/>
              <a:gd name="connsiteY15" fmla="*/ 5572142 h 5976000"/>
              <a:gd name="connsiteX16" fmla="*/ 0 w 5971325"/>
              <a:gd name="connsiteY16" fmla="*/ 5458757 h 5976000"/>
              <a:gd name="connsiteX17" fmla="*/ 46970 w 5971325"/>
              <a:gd name="connsiteY17" fmla="*/ 5345372 h 5976000"/>
              <a:gd name="connsiteX18" fmla="*/ 380423 w 5971325"/>
              <a:gd name="connsiteY18" fmla="*/ 5011917 h 5976000"/>
              <a:gd name="connsiteX19" fmla="*/ 235219 w 5971325"/>
              <a:gd name="connsiteY19" fmla="*/ 3207415 h 5976000"/>
              <a:gd name="connsiteX20" fmla="*/ 1228663 w 5971325"/>
              <a:gd name="connsiteY20" fmla="*/ 1047255 h 5976000"/>
              <a:gd name="connsiteX21" fmla="*/ 4125243 w 5971325"/>
              <a:gd name="connsiteY21" fmla="*/ 1898 h 59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971325" h="5976000">
                <a:moveTo>
                  <a:pt x="4125243" y="1898"/>
                </a:moveTo>
                <a:cubicBezTo>
                  <a:pt x="5026939" y="25848"/>
                  <a:pt x="5710030" y="268459"/>
                  <a:pt x="5710233" y="268539"/>
                </a:cubicBezTo>
                <a:cubicBezTo>
                  <a:pt x="5710292" y="268708"/>
                  <a:pt x="5896058" y="791711"/>
                  <a:pt x="5958543" y="1526524"/>
                </a:cubicBezTo>
                <a:lnTo>
                  <a:pt x="5971325" y="1754525"/>
                </a:lnTo>
                <a:lnTo>
                  <a:pt x="5971325" y="2247562"/>
                </a:lnTo>
                <a:lnTo>
                  <a:pt x="5951740" y="2517556"/>
                </a:lnTo>
                <a:cubicBezTo>
                  <a:pt x="5872201" y="3266840"/>
                  <a:pt x="5601116" y="4080475"/>
                  <a:pt x="4931505" y="4750085"/>
                </a:cubicBezTo>
                <a:cubicBezTo>
                  <a:pt x="4277149" y="5404452"/>
                  <a:pt x="3494600" y="5668881"/>
                  <a:pt x="2771334" y="5743530"/>
                </a:cubicBezTo>
                <a:cubicBezTo>
                  <a:pt x="2048068" y="5818180"/>
                  <a:pt x="1384073" y="5703059"/>
                  <a:pt x="966820" y="5598326"/>
                </a:cubicBezTo>
                <a:lnTo>
                  <a:pt x="633377" y="5931768"/>
                </a:lnTo>
                <a:cubicBezTo>
                  <a:pt x="617717" y="5947422"/>
                  <a:pt x="599627" y="5959165"/>
                  <a:pt x="580323" y="5966993"/>
                </a:cubicBezTo>
                <a:lnTo>
                  <a:pt x="534044" y="5976000"/>
                </a:lnTo>
                <a:lnTo>
                  <a:pt x="505917" y="5976000"/>
                </a:lnTo>
                <a:lnTo>
                  <a:pt x="459639" y="5966993"/>
                </a:lnTo>
                <a:cubicBezTo>
                  <a:pt x="440336" y="5959165"/>
                  <a:pt x="422249" y="5947422"/>
                  <a:pt x="406595" y="5931768"/>
                </a:cubicBezTo>
                <a:lnTo>
                  <a:pt x="46970" y="5572142"/>
                </a:lnTo>
                <a:cubicBezTo>
                  <a:pt x="15660" y="5540834"/>
                  <a:pt x="0" y="5499795"/>
                  <a:pt x="0" y="5458757"/>
                </a:cubicBezTo>
                <a:cubicBezTo>
                  <a:pt x="0" y="5417719"/>
                  <a:pt x="15660" y="5376681"/>
                  <a:pt x="46970" y="5345372"/>
                </a:cubicBezTo>
                <a:lnTo>
                  <a:pt x="380423" y="5011917"/>
                </a:lnTo>
                <a:cubicBezTo>
                  <a:pt x="275690" y="4594663"/>
                  <a:pt x="160570" y="3930681"/>
                  <a:pt x="235219" y="3207415"/>
                </a:cubicBezTo>
                <a:cubicBezTo>
                  <a:pt x="309868" y="2484148"/>
                  <a:pt x="574298" y="1701611"/>
                  <a:pt x="1228663" y="1047255"/>
                </a:cubicBezTo>
                <a:cubicBezTo>
                  <a:pt x="2103257" y="172662"/>
                  <a:pt x="3223548" y="-22052"/>
                  <a:pt x="4125243" y="1898"/>
                </a:cubicBezTo>
                <a:close/>
              </a:path>
            </a:pathLst>
          </a:custGeom>
        </p:spPr>
        <p:txBody>
          <a:bodyPr wrap="square" tIns="3528000">
            <a:noAutofit/>
          </a:bodyPr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A8892815-6ACD-4BCF-950D-E27BA050B0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82" y="5817544"/>
            <a:ext cx="2806317" cy="708666"/>
          </a:xfrm>
          <a:prstGeom prst="rect">
            <a:avLst/>
          </a:prstGeom>
        </p:spPr>
      </p:pic>
      <p:grpSp>
        <p:nvGrpSpPr>
          <p:cNvPr id="20" name="Group 36">
            <a:extLst>
              <a:ext uri="{FF2B5EF4-FFF2-40B4-BE49-F238E27FC236}">
                <a16:creationId xmlns:a16="http://schemas.microsoft.com/office/drawing/2014/main" id="{F5A383CC-8F6D-470C-9293-557870661475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1" name="Rectangle 37">
              <a:extLst>
                <a:ext uri="{FF2B5EF4-FFF2-40B4-BE49-F238E27FC236}">
                  <a16:creationId xmlns:a16="http://schemas.microsoft.com/office/drawing/2014/main" id="{5041ADF4-89F0-43C5-99D8-C94CEBD64347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C38A8793-B4D1-4BCD-9A32-1BC4D0700DAA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" name="Rectangle 39">
              <a:extLst>
                <a:ext uri="{FF2B5EF4-FFF2-40B4-BE49-F238E27FC236}">
                  <a16:creationId xmlns:a16="http://schemas.microsoft.com/office/drawing/2014/main" id="{CFE7417E-4270-4EBE-8C2D-D083D324E493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" name="Rectangle 40">
              <a:extLst>
                <a:ext uri="{FF2B5EF4-FFF2-40B4-BE49-F238E27FC236}">
                  <a16:creationId xmlns:a16="http://schemas.microsoft.com/office/drawing/2014/main" id="{C197973E-E7D1-456E-A151-3F495D74A233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5" name="Rectangle 41">
              <a:extLst>
                <a:ext uri="{FF2B5EF4-FFF2-40B4-BE49-F238E27FC236}">
                  <a16:creationId xmlns:a16="http://schemas.microsoft.com/office/drawing/2014/main" id="{5CAEC1D2-A042-4D7B-A228-4C82243B4692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" name="Rectangle 42">
              <a:extLst>
                <a:ext uri="{FF2B5EF4-FFF2-40B4-BE49-F238E27FC236}">
                  <a16:creationId xmlns:a16="http://schemas.microsoft.com/office/drawing/2014/main" id="{CDAB1220-CECC-40E1-90C2-05EBD6A622B2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3">
              <a:extLst>
                <a:ext uri="{FF2B5EF4-FFF2-40B4-BE49-F238E27FC236}">
                  <a16:creationId xmlns:a16="http://schemas.microsoft.com/office/drawing/2014/main" id="{C5B97D77-E61F-45A8-89EB-B05F8715857C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4">
              <a:extLst>
                <a:ext uri="{FF2B5EF4-FFF2-40B4-BE49-F238E27FC236}">
                  <a16:creationId xmlns:a16="http://schemas.microsoft.com/office/drawing/2014/main" id="{59A062DD-D1F1-45C0-98C6-F8EB70B2E0AE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5">
              <a:extLst>
                <a:ext uri="{FF2B5EF4-FFF2-40B4-BE49-F238E27FC236}">
                  <a16:creationId xmlns:a16="http://schemas.microsoft.com/office/drawing/2014/main" id="{17917462-8726-49D4-8EA7-4C9721ECE7E5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6">
              <a:extLst>
                <a:ext uri="{FF2B5EF4-FFF2-40B4-BE49-F238E27FC236}">
                  <a16:creationId xmlns:a16="http://schemas.microsoft.com/office/drawing/2014/main" id="{C01F6A58-5DB0-4F44-895C-7A59AB79AF9B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Rectangle 47">
              <a:extLst>
                <a:ext uri="{FF2B5EF4-FFF2-40B4-BE49-F238E27FC236}">
                  <a16:creationId xmlns:a16="http://schemas.microsoft.com/office/drawing/2014/main" id="{1D58C7FF-322A-4F74-A92C-D9855D44A804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4" name="Rectangle 48">
              <a:extLst>
                <a:ext uri="{FF2B5EF4-FFF2-40B4-BE49-F238E27FC236}">
                  <a16:creationId xmlns:a16="http://schemas.microsoft.com/office/drawing/2014/main" id="{F083731F-A65C-4405-A0F6-1DFC8965AC2E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2739250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orm 0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404813"/>
            <a:ext cx="5635625" cy="1584000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GB"/>
              <a:t>Ruimte voor een titel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7020000"/>
            <a:ext cx="762000" cy="180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E7DA4D-619A-4D7B-BA5F-D84953218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375" y="2119313"/>
            <a:ext cx="5203825" cy="3649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711D26C2-7175-4087-A68E-60F3D5BF71E2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757920" y="441309"/>
            <a:ext cx="5971325" cy="5970441"/>
          </a:xfrm>
          <a:custGeom>
            <a:avLst/>
            <a:gdLst>
              <a:gd name="connsiteX0" fmla="*/ 4024025 w 5971325"/>
              <a:gd name="connsiteY0" fmla="*/ 144 h 5970441"/>
              <a:gd name="connsiteX1" fmla="*/ 4177655 w 5971325"/>
              <a:gd name="connsiteY1" fmla="*/ 36987 h 5970441"/>
              <a:gd name="connsiteX2" fmla="*/ 5870599 w 5971325"/>
              <a:gd name="connsiteY2" fmla="*/ 994950 h 5970441"/>
              <a:gd name="connsiteX3" fmla="*/ 5950623 w 5971325"/>
              <a:gd name="connsiteY3" fmla="*/ 1073545 h 5970441"/>
              <a:gd name="connsiteX4" fmla="*/ 5971325 w 5971325"/>
              <a:gd name="connsiteY4" fmla="*/ 1122354 h 5970441"/>
              <a:gd name="connsiteX5" fmla="*/ 5971325 w 5971325"/>
              <a:gd name="connsiteY5" fmla="*/ 5833614 h 5970441"/>
              <a:gd name="connsiteX6" fmla="*/ 5963225 w 5971325"/>
              <a:gd name="connsiteY6" fmla="*/ 5873605 h 5970441"/>
              <a:gd name="connsiteX7" fmla="*/ 5929212 w 5971325"/>
              <a:gd name="connsiteY7" fmla="*/ 5924004 h 5970441"/>
              <a:gd name="connsiteX8" fmla="*/ 5817052 w 5971325"/>
              <a:gd name="connsiteY8" fmla="*/ 5970441 h 5970441"/>
              <a:gd name="connsiteX9" fmla="*/ 165729 w 5971325"/>
              <a:gd name="connsiteY9" fmla="*/ 5970441 h 5970441"/>
              <a:gd name="connsiteX10" fmla="*/ 48546 w 5971325"/>
              <a:gd name="connsiteY10" fmla="*/ 5921895 h 5970441"/>
              <a:gd name="connsiteX11" fmla="*/ 0 w 5971325"/>
              <a:gd name="connsiteY11" fmla="*/ 5804711 h 5970441"/>
              <a:gd name="connsiteX12" fmla="*/ 0 w 5971325"/>
              <a:gd name="connsiteY12" fmla="*/ 2521076 h 5970441"/>
              <a:gd name="connsiteX13" fmla="*/ 26070 w 5971325"/>
              <a:gd name="connsiteY13" fmla="*/ 2420130 h 5970441"/>
              <a:gd name="connsiteX14" fmla="*/ 97759 w 5971325"/>
              <a:gd name="connsiteY14" fmla="*/ 2344448 h 5970441"/>
              <a:gd name="connsiteX15" fmla="*/ 982797 w 5971325"/>
              <a:gd name="connsiteY15" fmla="*/ 1789917 h 5970441"/>
              <a:gd name="connsiteX16" fmla="*/ 1113203 w 5971325"/>
              <a:gd name="connsiteY16" fmla="*/ 1752440 h 5970441"/>
              <a:gd name="connsiteX17" fmla="*/ 1243609 w 5971325"/>
              <a:gd name="connsiteY17" fmla="*/ 1789917 h 5970441"/>
              <a:gd name="connsiteX18" fmla="*/ 2143559 w 5971325"/>
              <a:gd name="connsiteY18" fmla="*/ 2353804 h 5970441"/>
              <a:gd name="connsiteX19" fmla="*/ 2198498 w 5971325"/>
              <a:gd name="connsiteY19" fmla="*/ 2355289 h 5970441"/>
              <a:gd name="connsiteX20" fmla="*/ 2226405 w 5971325"/>
              <a:gd name="connsiteY20" fmla="*/ 2307946 h 5970441"/>
              <a:gd name="connsiteX21" fmla="*/ 2226405 w 5971325"/>
              <a:gd name="connsiteY21" fmla="*/ 1169139 h 5970441"/>
              <a:gd name="connsiteX22" fmla="*/ 2252260 w 5971325"/>
              <a:gd name="connsiteY22" fmla="*/ 1068590 h 5970441"/>
              <a:gd name="connsiteX23" fmla="*/ 2323417 w 5971325"/>
              <a:gd name="connsiteY23" fmla="*/ 992989 h 5970441"/>
              <a:gd name="connsiteX24" fmla="*/ 3872981 w 5971325"/>
              <a:gd name="connsiteY24" fmla="*/ 46467 h 5970441"/>
              <a:gd name="connsiteX25" fmla="*/ 4024025 w 5971325"/>
              <a:gd name="connsiteY25" fmla="*/ 144 h 5970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971325" h="5970441">
                <a:moveTo>
                  <a:pt x="4024025" y="144"/>
                </a:moveTo>
                <a:cubicBezTo>
                  <a:pt x="4076698" y="-1488"/>
                  <a:pt x="4129801" y="10724"/>
                  <a:pt x="4177655" y="36987"/>
                </a:cubicBezTo>
                <a:lnTo>
                  <a:pt x="5870599" y="994950"/>
                </a:lnTo>
                <a:cubicBezTo>
                  <a:pt x="5905161" y="1015894"/>
                  <a:pt x="5932218" y="1042577"/>
                  <a:pt x="5950623" y="1073545"/>
                </a:cubicBezTo>
                <a:lnTo>
                  <a:pt x="5971325" y="1122354"/>
                </a:lnTo>
                <a:lnTo>
                  <a:pt x="5971325" y="5833614"/>
                </a:lnTo>
                <a:lnTo>
                  <a:pt x="5963225" y="5873605"/>
                </a:lnTo>
                <a:cubicBezTo>
                  <a:pt x="5955189" y="5892577"/>
                  <a:pt x="5943568" y="5909660"/>
                  <a:pt x="5929212" y="5924004"/>
                </a:cubicBezTo>
                <a:cubicBezTo>
                  <a:pt x="5900501" y="5952694"/>
                  <a:pt x="5860846" y="5970441"/>
                  <a:pt x="5817052" y="5970441"/>
                </a:cubicBezTo>
                <a:lnTo>
                  <a:pt x="165729" y="5970441"/>
                </a:lnTo>
                <a:cubicBezTo>
                  <a:pt x="119963" y="5970441"/>
                  <a:pt x="78539" y="5951890"/>
                  <a:pt x="48546" y="5921895"/>
                </a:cubicBezTo>
                <a:cubicBezTo>
                  <a:pt x="18552" y="5891902"/>
                  <a:pt x="0" y="5850479"/>
                  <a:pt x="0" y="5804711"/>
                </a:cubicBezTo>
                <a:lnTo>
                  <a:pt x="0" y="2521076"/>
                </a:lnTo>
                <a:cubicBezTo>
                  <a:pt x="0" y="2485185"/>
                  <a:pt x="9230" y="2450554"/>
                  <a:pt x="26070" y="2420130"/>
                </a:cubicBezTo>
                <a:cubicBezTo>
                  <a:pt x="42910" y="2389717"/>
                  <a:pt x="67347" y="2363499"/>
                  <a:pt x="97759" y="2344448"/>
                </a:cubicBezTo>
                <a:lnTo>
                  <a:pt x="982797" y="1789917"/>
                </a:lnTo>
                <a:cubicBezTo>
                  <a:pt x="1022679" y="1764935"/>
                  <a:pt x="1067935" y="1752440"/>
                  <a:pt x="1113203" y="1752440"/>
                </a:cubicBezTo>
                <a:cubicBezTo>
                  <a:pt x="1158472" y="1752440"/>
                  <a:pt x="1203728" y="1764935"/>
                  <a:pt x="1243609" y="1789917"/>
                </a:cubicBezTo>
                <a:lnTo>
                  <a:pt x="2143559" y="2353804"/>
                </a:lnTo>
                <a:cubicBezTo>
                  <a:pt x="2161577" y="2365087"/>
                  <a:pt x="2182294" y="2364259"/>
                  <a:pt x="2198498" y="2355289"/>
                </a:cubicBezTo>
                <a:cubicBezTo>
                  <a:pt x="2214704" y="2346320"/>
                  <a:pt x="2226405" y="2329209"/>
                  <a:pt x="2226405" y="2307946"/>
                </a:cubicBezTo>
                <a:lnTo>
                  <a:pt x="2226405" y="1169139"/>
                </a:lnTo>
                <a:cubicBezTo>
                  <a:pt x="2226405" y="1133408"/>
                  <a:pt x="2235557" y="1098923"/>
                  <a:pt x="2252260" y="1068590"/>
                </a:cubicBezTo>
                <a:cubicBezTo>
                  <a:pt x="2268964" y="1038268"/>
                  <a:pt x="2293220" y="1012095"/>
                  <a:pt x="2323417" y="992989"/>
                </a:cubicBezTo>
                <a:lnTo>
                  <a:pt x="3872981" y="46467"/>
                </a:lnTo>
                <a:cubicBezTo>
                  <a:pt x="3919111" y="17279"/>
                  <a:pt x="3971352" y="1788"/>
                  <a:pt x="4024025" y="144"/>
                </a:cubicBezTo>
                <a:close/>
              </a:path>
            </a:pathLst>
          </a:custGeom>
        </p:spPr>
        <p:txBody>
          <a:bodyPr wrap="square" tIns="3528000">
            <a:noAutofit/>
          </a:bodyPr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7B8DD516-F46C-45AF-98BD-B66E022129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82" y="5817544"/>
            <a:ext cx="2806317" cy="708666"/>
          </a:xfrm>
          <a:prstGeom prst="rect">
            <a:avLst/>
          </a:prstGeom>
        </p:spPr>
      </p:pic>
      <p:grpSp>
        <p:nvGrpSpPr>
          <p:cNvPr id="20" name="Group 36">
            <a:extLst>
              <a:ext uri="{FF2B5EF4-FFF2-40B4-BE49-F238E27FC236}">
                <a16:creationId xmlns:a16="http://schemas.microsoft.com/office/drawing/2014/main" id="{9303EEB2-C830-43F9-9799-8AF1FF517104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1" name="Rectangle 37">
              <a:extLst>
                <a:ext uri="{FF2B5EF4-FFF2-40B4-BE49-F238E27FC236}">
                  <a16:creationId xmlns:a16="http://schemas.microsoft.com/office/drawing/2014/main" id="{9F77259D-1C28-4758-B6F4-EDA85236CA54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FAACECF7-7D85-4B9A-BC5A-4FFAB73F569A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" name="Rectangle 39">
              <a:extLst>
                <a:ext uri="{FF2B5EF4-FFF2-40B4-BE49-F238E27FC236}">
                  <a16:creationId xmlns:a16="http://schemas.microsoft.com/office/drawing/2014/main" id="{B8D6FB8A-C9FE-462B-B059-BF6EFFF64EBA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" name="Rectangle 40">
              <a:extLst>
                <a:ext uri="{FF2B5EF4-FFF2-40B4-BE49-F238E27FC236}">
                  <a16:creationId xmlns:a16="http://schemas.microsoft.com/office/drawing/2014/main" id="{71C697E3-8035-4AF1-9D75-F35F44CDC8F4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5" name="Rectangle 41">
              <a:extLst>
                <a:ext uri="{FF2B5EF4-FFF2-40B4-BE49-F238E27FC236}">
                  <a16:creationId xmlns:a16="http://schemas.microsoft.com/office/drawing/2014/main" id="{70B22C11-B12C-4103-8C5A-DFCEFCF3547A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" name="Rectangle 42">
              <a:extLst>
                <a:ext uri="{FF2B5EF4-FFF2-40B4-BE49-F238E27FC236}">
                  <a16:creationId xmlns:a16="http://schemas.microsoft.com/office/drawing/2014/main" id="{00770FE6-33D6-40FD-91C4-06CE92F295C3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3">
              <a:extLst>
                <a:ext uri="{FF2B5EF4-FFF2-40B4-BE49-F238E27FC236}">
                  <a16:creationId xmlns:a16="http://schemas.microsoft.com/office/drawing/2014/main" id="{3525E7DA-CAB1-4443-86AA-EDAF95B5EF36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4">
              <a:extLst>
                <a:ext uri="{FF2B5EF4-FFF2-40B4-BE49-F238E27FC236}">
                  <a16:creationId xmlns:a16="http://schemas.microsoft.com/office/drawing/2014/main" id="{24C7994A-3F80-4911-8A70-24A37A67A866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5">
              <a:extLst>
                <a:ext uri="{FF2B5EF4-FFF2-40B4-BE49-F238E27FC236}">
                  <a16:creationId xmlns:a16="http://schemas.microsoft.com/office/drawing/2014/main" id="{ADAED0D7-4E53-4A8D-BFA6-61673B4D3E8F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6">
              <a:extLst>
                <a:ext uri="{FF2B5EF4-FFF2-40B4-BE49-F238E27FC236}">
                  <a16:creationId xmlns:a16="http://schemas.microsoft.com/office/drawing/2014/main" id="{29530179-86DE-457A-8F9E-C6A903413D8C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Rectangle 47">
              <a:extLst>
                <a:ext uri="{FF2B5EF4-FFF2-40B4-BE49-F238E27FC236}">
                  <a16:creationId xmlns:a16="http://schemas.microsoft.com/office/drawing/2014/main" id="{E1CA9AA3-BF64-43E1-B86F-81A854BF1195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4" name="Rectangle 48">
              <a:extLst>
                <a:ext uri="{FF2B5EF4-FFF2-40B4-BE49-F238E27FC236}">
                  <a16:creationId xmlns:a16="http://schemas.microsoft.com/office/drawing/2014/main" id="{D913A59A-5D11-449F-9848-49987947C403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4202501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orm 07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404813"/>
            <a:ext cx="5635625" cy="1584000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GB"/>
              <a:t>Ruimte voor een titel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7020000"/>
            <a:ext cx="762000" cy="180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E7DA4D-619A-4D7B-BA5F-D84953218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0375" y="2119313"/>
            <a:ext cx="5203825" cy="3649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08327069-CBC0-4E0C-8254-51EC802E9165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5755199" y="425962"/>
            <a:ext cx="5979601" cy="5979601"/>
          </a:xfrm>
          <a:custGeom>
            <a:avLst/>
            <a:gdLst>
              <a:gd name="connsiteX0" fmla="*/ 3687020 w 5979601"/>
              <a:gd name="connsiteY0" fmla="*/ 0 h 5979601"/>
              <a:gd name="connsiteX1" fmla="*/ 5849353 w 5979601"/>
              <a:gd name="connsiteY1" fmla="*/ 0 h 5979601"/>
              <a:gd name="connsiteX2" fmla="*/ 5885261 w 5979601"/>
              <a:gd name="connsiteY2" fmla="*/ 7246 h 5979601"/>
              <a:gd name="connsiteX3" fmla="*/ 5938109 w 5979601"/>
              <a:gd name="connsiteY3" fmla="*/ 42857 h 5979601"/>
              <a:gd name="connsiteX4" fmla="*/ 5973734 w 5979601"/>
              <a:gd name="connsiteY4" fmla="*/ 95697 h 5979601"/>
              <a:gd name="connsiteX5" fmla="*/ 5979601 w 5979601"/>
              <a:gd name="connsiteY5" fmla="*/ 124753 h 5979601"/>
              <a:gd name="connsiteX6" fmla="*/ 5979601 w 5979601"/>
              <a:gd name="connsiteY6" fmla="*/ 3630590 h 5979601"/>
              <a:gd name="connsiteX7" fmla="*/ 5973734 w 5979601"/>
              <a:gd name="connsiteY7" fmla="*/ 3659646 h 5979601"/>
              <a:gd name="connsiteX8" fmla="*/ 5938109 w 5979601"/>
              <a:gd name="connsiteY8" fmla="*/ 3712487 h 5979601"/>
              <a:gd name="connsiteX9" fmla="*/ 5820557 w 5979601"/>
              <a:gd name="connsiteY9" fmla="*/ 3761179 h 5979601"/>
              <a:gd name="connsiteX10" fmla="*/ 5452206 w 5979601"/>
              <a:gd name="connsiteY10" fmla="*/ 3761179 h 5979601"/>
              <a:gd name="connsiteX11" fmla="*/ 4575632 w 5979601"/>
              <a:gd name="connsiteY11" fmla="*/ 3965256 h 5979601"/>
              <a:gd name="connsiteX12" fmla="*/ 4035081 w 5979601"/>
              <a:gd name="connsiteY12" fmla="*/ 4534570 h 5979601"/>
              <a:gd name="connsiteX13" fmla="*/ 3649869 w 5979601"/>
              <a:gd name="connsiteY13" fmla="*/ 5155953 h 5979601"/>
              <a:gd name="connsiteX14" fmla="*/ 3056408 w 5979601"/>
              <a:gd name="connsiteY14" fmla="*/ 5749198 h 5979601"/>
              <a:gd name="connsiteX15" fmla="*/ 2405613 w 5979601"/>
              <a:gd name="connsiteY15" fmla="*/ 5967809 h 5979601"/>
              <a:gd name="connsiteX16" fmla="*/ 2276087 w 5979601"/>
              <a:gd name="connsiteY16" fmla="*/ 5979601 h 5979601"/>
              <a:gd name="connsiteX17" fmla="*/ 137732 w 5979601"/>
              <a:gd name="connsiteY17" fmla="*/ 5979601 h 5979601"/>
              <a:gd name="connsiteX18" fmla="*/ 94333 w 5979601"/>
              <a:gd name="connsiteY18" fmla="*/ 5970846 h 5979601"/>
              <a:gd name="connsiteX19" fmla="*/ 41493 w 5979601"/>
              <a:gd name="connsiteY19" fmla="*/ 5935222 h 5979601"/>
              <a:gd name="connsiteX20" fmla="*/ 5866 w 5979601"/>
              <a:gd name="connsiteY20" fmla="*/ 5882380 h 5979601"/>
              <a:gd name="connsiteX21" fmla="*/ 0 w 5979601"/>
              <a:gd name="connsiteY21" fmla="*/ 5853330 h 5979601"/>
              <a:gd name="connsiteX22" fmla="*/ 0 w 5979601"/>
              <a:gd name="connsiteY22" fmla="*/ 2347488 h 5979601"/>
              <a:gd name="connsiteX23" fmla="*/ 5864 w 5979601"/>
              <a:gd name="connsiteY23" fmla="*/ 2318442 h 5979601"/>
              <a:gd name="connsiteX24" fmla="*/ 41481 w 5979601"/>
              <a:gd name="connsiteY24" fmla="*/ 2265601 h 5979601"/>
              <a:gd name="connsiteX25" fmla="*/ 159032 w 5979601"/>
              <a:gd name="connsiteY25" fmla="*/ 2216909 h 5979601"/>
              <a:gd name="connsiteX26" fmla="*/ 527384 w 5979601"/>
              <a:gd name="connsiteY26" fmla="*/ 2216909 h 5979601"/>
              <a:gd name="connsiteX27" fmla="*/ 1402626 w 5979601"/>
              <a:gd name="connsiteY27" fmla="*/ 2016096 h 5979601"/>
              <a:gd name="connsiteX28" fmla="*/ 1941836 w 5979601"/>
              <a:gd name="connsiteY28" fmla="*/ 1450055 h 5979601"/>
              <a:gd name="connsiteX29" fmla="*/ 2329719 w 5979601"/>
              <a:gd name="connsiteY29" fmla="*/ 822147 h 5979601"/>
              <a:gd name="connsiteX30" fmla="*/ 2923192 w 5979601"/>
              <a:gd name="connsiteY30" fmla="*/ 228903 h 5979601"/>
              <a:gd name="connsiteX31" fmla="*/ 3573975 w 5979601"/>
              <a:gd name="connsiteY31" fmla="*/ 10292 h 597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979601" h="5979601">
                <a:moveTo>
                  <a:pt x="3687020" y="0"/>
                </a:moveTo>
                <a:lnTo>
                  <a:pt x="5849353" y="0"/>
                </a:lnTo>
                <a:lnTo>
                  <a:pt x="5885261" y="7246"/>
                </a:lnTo>
                <a:cubicBezTo>
                  <a:pt x="5905150" y="15654"/>
                  <a:pt x="5923062" y="27822"/>
                  <a:pt x="5938109" y="42857"/>
                </a:cubicBezTo>
                <a:cubicBezTo>
                  <a:pt x="5953149" y="57897"/>
                  <a:pt x="5965322" y="75809"/>
                  <a:pt x="5973734" y="95697"/>
                </a:cubicBezTo>
                <a:lnTo>
                  <a:pt x="5979601" y="124753"/>
                </a:lnTo>
                <a:lnTo>
                  <a:pt x="5979601" y="3630590"/>
                </a:lnTo>
                <a:lnTo>
                  <a:pt x="5973734" y="3659646"/>
                </a:lnTo>
                <a:cubicBezTo>
                  <a:pt x="5965322" y="3679536"/>
                  <a:pt x="5953149" y="3697447"/>
                  <a:pt x="5938109" y="3712487"/>
                </a:cubicBezTo>
                <a:cubicBezTo>
                  <a:pt x="5908027" y="3742568"/>
                  <a:pt x="5866462" y="3761179"/>
                  <a:pt x="5820557" y="3761179"/>
                </a:cubicBezTo>
                <a:lnTo>
                  <a:pt x="5452206" y="3761179"/>
                </a:lnTo>
                <a:cubicBezTo>
                  <a:pt x="5070301" y="3761179"/>
                  <a:pt x="4794966" y="3832777"/>
                  <a:pt x="4575632" y="3965256"/>
                </a:cubicBezTo>
                <a:cubicBezTo>
                  <a:pt x="4356300" y="4097734"/>
                  <a:pt x="4192978" y="4291079"/>
                  <a:pt x="4035081" y="4534570"/>
                </a:cubicBezTo>
                <a:cubicBezTo>
                  <a:pt x="3980705" y="4618424"/>
                  <a:pt x="3705950" y="5072417"/>
                  <a:pt x="3649869" y="5155953"/>
                </a:cubicBezTo>
                <a:cubicBezTo>
                  <a:pt x="3489356" y="5395067"/>
                  <a:pt x="3300071" y="5602020"/>
                  <a:pt x="3056408" y="5749198"/>
                </a:cubicBezTo>
                <a:cubicBezTo>
                  <a:pt x="2873661" y="5859572"/>
                  <a:pt x="2660328" y="5936329"/>
                  <a:pt x="2405613" y="5967809"/>
                </a:cubicBezTo>
                <a:lnTo>
                  <a:pt x="2276087" y="5979601"/>
                </a:lnTo>
                <a:lnTo>
                  <a:pt x="137732" y="5979601"/>
                </a:lnTo>
                <a:lnTo>
                  <a:pt x="94333" y="5970846"/>
                </a:lnTo>
                <a:cubicBezTo>
                  <a:pt x="74444" y="5962435"/>
                  <a:pt x="56533" y="5950262"/>
                  <a:pt x="41493" y="5935222"/>
                </a:cubicBezTo>
                <a:cubicBezTo>
                  <a:pt x="26452" y="5920181"/>
                  <a:pt x="14279" y="5902270"/>
                  <a:pt x="5866" y="5882380"/>
                </a:cubicBezTo>
                <a:lnTo>
                  <a:pt x="0" y="5853330"/>
                </a:lnTo>
                <a:lnTo>
                  <a:pt x="0" y="2347488"/>
                </a:lnTo>
                <a:lnTo>
                  <a:pt x="5864" y="2318442"/>
                </a:lnTo>
                <a:cubicBezTo>
                  <a:pt x="14276" y="2298553"/>
                  <a:pt x="26446" y="2280642"/>
                  <a:pt x="41481" y="2265601"/>
                </a:cubicBezTo>
                <a:cubicBezTo>
                  <a:pt x="71561" y="2235508"/>
                  <a:pt x="113126" y="2216909"/>
                  <a:pt x="159032" y="2216909"/>
                </a:cubicBezTo>
                <a:lnTo>
                  <a:pt x="527384" y="2216909"/>
                </a:lnTo>
                <a:cubicBezTo>
                  <a:pt x="909299" y="2216909"/>
                  <a:pt x="1183963" y="2146936"/>
                  <a:pt x="1402626" y="2016096"/>
                </a:cubicBezTo>
                <a:cubicBezTo>
                  <a:pt x="1621289" y="1885255"/>
                  <a:pt x="1783938" y="1693548"/>
                  <a:pt x="1941836" y="1450055"/>
                </a:cubicBezTo>
                <a:cubicBezTo>
                  <a:pt x="1996211" y="1366212"/>
                  <a:pt x="2273638" y="905684"/>
                  <a:pt x="2329719" y="822147"/>
                </a:cubicBezTo>
                <a:cubicBezTo>
                  <a:pt x="2490243" y="583033"/>
                  <a:pt x="2679529" y="376080"/>
                  <a:pt x="2923192" y="228903"/>
                </a:cubicBezTo>
                <a:cubicBezTo>
                  <a:pt x="3105930" y="118528"/>
                  <a:pt x="3319261" y="41772"/>
                  <a:pt x="3573975" y="10292"/>
                </a:cubicBezTo>
                <a:close/>
              </a:path>
            </a:pathLst>
          </a:custGeom>
        </p:spPr>
        <p:txBody>
          <a:bodyPr wrap="square" tIns="3528000">
            <a:noAutofit/>
          </a:bodyPr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60DFB08A-230D-4C2B-A609-AE74C50C5D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82" y="5817544"/>
            <a:ext cx="2806317" cy="708666"/>
          </a:xfrm>
          <a:prstGeom prst="rect">
            <a:avLst/>
          </a:prstGeom>
        </p:spPr>
      </p:pic>
      <p:grpSp>
        <p:nvGrpSpPr>
          <p:cNvPr id="20" name="Group 36">
            <a:extLst>
              <a:ext uri="{FF2B5EF4-FFF2-40B4-BE49-F238E27FC236}">
                <a16:creationId xmlns:a16="http://schemas.microsoft.com/office/drawing/2014/main" id="{E75D717D-CCDE-4CB3-BAB5-F7965C9CFB8D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1" name="Rectangle 37">
              <a:extLst>
                <a:ext uri="{FF2B5EF4-FFF2-40B4-BE49-F238E27FC236}">
                  <a16:creationId xmlns:a16="http://schemas.microsoft.com/office/drawing/2014/main" id="{D5DE00CD-7391-4D43-A584-35C4BE8E302D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BCC001C6-51DF-4642-9C4F-441EBA6458CA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" name="Rectangle 39">
              <a:extLst>
                <a:ext uri="{FF2B5EF4-FFF2-40B4-BE49-F238E27FC236}">
                  <a16:creationId xmlns:a16="http://schemas.microsoft.com/office/drawing/2014/main" id="{4794B9F9-8ABE-4DDD-AF9B-474230242DEC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" name="Rectangle 40">
              <a:extLst>
                <a:ext uri="{FF2B5EF4-FFF2-40B4-BE49-F238E27FC236}">
                  <a16:creationId xmlns:a16="http://schemas.microsoft.com/office/drawing/2014/main" id="{0946CEE4-4DC8-4C20-9FAB-5D85A2AFB02D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5" name="Rectangle 41">
              <a:extLst>
                <a:ext uri="{FF2B5EF4-FFF2-40B4-BE49-F238E27FC236}">
                  <a16:creationId xmlns:a16="http://schemas.microsoft.com/office/drawing/2014/main" id="{D5FB1CFE-BD73-415F-9697-6C51CD44FAAC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" name="Rectangle 42">
              <a:extLst>
                <a:ext uri="{FF2B5EF4-FFF2-40B4-BE49-F238E27FC236}">
                  <a16:creationId xmlns:a16="http://schemas.microsoft.com/office/drawing/2014/main" id="{65B44F52-C43C-4B69-BC75-BD764BCF0361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" name="Rectangle 43">
              <a:extLst>
                <a:ext uri="{FF2B5EF4-FFF2-40B4-BE49-F238E27FC236}">
                  <a16:creationId xmlns:a16="http://schemas.microsoft.com/office/drawing/2014/main" id="{FC81619F-2F8F-40A2-85CB-9CD902B253A4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4">
              <a:extLst>
                <a:ext uri="{FF2B5EF4-FFF2-40B4-BE49-F238E27FC236}">
                  <a16:creationId xmlns:a16="http://schemas.microsoft.com/office/drawing/2014/main" id="{FF17F5AF-5DBE-4CCD-B8A2-814433F752E8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5">
              <a:extLst>
                <a:ext uri="{FF2B5EF4-FFF2-40B4-BE49-F238E27FC236}">
                  <a16:creationId xmlns:a16="http://schemas.microsoft.com/office/drawing/2014/main" id="{6C53060B-A88B-4988-83E3-7717C545FC8C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6">
              <a:extLst>
                <a:ext uri="{FF2B5EF4-FFF2-40B4-BE49-F238E27FC236}">
                  <a16:creationId xmlns:a16="http://schemas.microsoft.com/office/drawing/2014/main" id="{DF71EEC4-1CEA-432F-A23D-D3335791D28A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7">
              <a:extLst>
                <a:ext uri="{FF2B5EF4-FFF2-40B4-BE49-F238E27FC236}">
                  <a16:creationId xmlns:a16="http://schemas.microsoft.com/office/drawing/2014/main" id="{AC7895CA-FABB-4518-95C9-052130235B2F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Rectangle 48">
              <a:extLst>
                <a:ext uri="{FF2B5EF4-FFF2-40B4-BE49-F238E27FC236}">
                  <a16:creationId xmlns:a16="http://schemas.microsoft.com/office/drawing/2014/main" id="{0B4B70A9-957F-4D64-A9E6-F2E075F0D3EE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587656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">
    <p:bg>
      <p:bgPr>
        <a:solidFill>
          <a:srgbClr val="C5E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D8F18-4FB7-4824-8F4C-9B4411330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170400"/>
            <a:ext cx="762000" cy="180000"/>
          </a:xfrm>
        </p:spPr>
        <p:txBody>
          <a:bodyPr/>
          <a:lstStyle>
            <a:lvl1pPr>
              <a:defRPr>
                <a:solidFill>
                  <a:srgbClr val="00315A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A523E-FF17-4956-9903-5BCD88C008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8127" y="498074"/>
            <a:ext cx="10377947" cy="2930925"/>
          </a:xfrm>
        </p:spPr>
        <p:txBody>
          <a:bodyPr anchor="t">
            <a:normAutofit/>
          </a:bodyPr>
          <a:lstStyle>
            <a:lvl1pPr algn="l">
              <a:defRPr sz="4200">
                <a:solidFill>
                  <a:srgbClr val="00315A"/>
                </a:solidFill>
              </a:defRPr>
            </a:lvl1pPr>
          </a:lstStyle>
          <a:p>
            <a:r>
              <a:rPr lang="nl-NL" dirty="0"/>
              <a:t>Titel van een hoofdstuk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2FE2E62-0E72-4B57-A417-7DEF366AC2C1}"/>
              </a:ext>
            </a:extLst>
          </p:cNvPr>
          <p:cNvSpPr>
            <a:spLocks noChangeAspect="1"/>
          </p:cNvSpPr>
          <p:nvPr userDrawn="1"/>
        </p:nvSpPr>
        <p:spPr>
          <a:xfrm>
            <a:off x="448470" y="431457"/>
            <a:ext cx="684000" cy="684000"/>
          </a:xfrm>
          <a:prstGeom prst="ellipse">
            <a:avLst/>
          </a:prstGeom>
          <a:solidFill>
            <a:srgbClr val="0031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0B4893-9C53-4CCE-9871-7F3FF6C3F2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8470" y="431457"/>
            <a:ext cx="684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500" b="1">
                <a:solidFill>
                  <a:srgbClr val="C5EF4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1</a:t>
            </a:r>
          </a:p>
        </p:txBody>
      </p:sp>
      <p:grpSp>
        <p:nvGrpSpPr>
          <p:cNvPr id="24" name="Group 36">
            <a:extLst>
              <a:ext uri="{FF2B5EF4-FFF2-40B4-BE49-F238E27FC236}">
                <a16:creationId xmlns:a16="http://schemas.microsoft.com/office/drawing/2014/main" id="{9CD4533F-63CA-4109-9025-6043D6D71EC3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5" name="Rectangle 37">
              <a:extLst>
                <a:ext uri="{FF2B5EF4-FFF2-40B4-BE49-F238E27FC236}">
                  <a16:creationId xmlns:a16="http://schemas.microsoft.com/office/drawing/2014/main" id="{792A092D-4DD5-42B2-9F0B-73E5918498DF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6" name="Rectangle 38">
              <a:extLst>
                <a:ext uri="{FF2B5EF4-FFF2-40B4-BE49-F238E27FC236}">
                  <a16:creationId xmlns:a16="http://schemas.microsoft.com/office/drawing/2014/main" id="{ECBA67DE-AD79-4AEE-9956-5A8DBF5E5B3A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" name="Rectangle 39">
              <a:extLst>
                <a:ext uri="{FF2B5EF4-FFF2-40B4-BE49-F238E27FC236}">
                  <a16:creationId xmlns:a16="http://schemas.microsoft.com/office/drawing/2014/main" id="{84EEDAB7-5370-4673-8ABC-A937E02B9388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0">
              <a:extLst>
                <a:ext uri="{FF2B5EF4-FFF2-40B4-BE49-F238E27FC236}">
                  <a16:creationId xmlns:a16="http://schemas.microsoft.com/office/drawing/2014/main" id="{F240EF82-B80E-409C-A00B-0305DFA8CCFB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1">
              <a:extLst>
                <a:ext uri="{FF2B5EF4-FFF2-40B4-BE49-F238E27FC236}">
                  <a16:creationId xmlns:a16="http://schemas.microsoft.com/office/drawing/2014/main" id="{0B5D3FE1-5646-448D-ADCE-A9194D192BD2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2">
              <a:extLst>
                <a:ext uri="{FF2B5EF4-FFF2-40B4-BE49-F238E27FC236}">
                  <a16:creationId xmlns:a16="http://schemas.microsoft.com/office/drawing/2014/main" id="{230D4C96-CE1E-4D18-A7AB-434811DA7013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3">
              <a:extLst>
                <a:ext uri="{FF2B5EF4-FFF2-40B4-BE49-F238E27FC236}">
                  <a16:creationId xmlns:a16="http://schemas.microsoft.com/office/drawing/2014/main" id="{E937F4CD-1865-4A66-AD3D-4BB377CF1999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2" name="Rectangle 44">
              <a:extLst>
                <a:ext uri="{FF2B5EF4-FFF2-40B4-BE49-F238E27FC236}">
                  <a16:creationId xmlns:a16="http://schemas.microsoft.com/office/drawing/2014/main" id="{B48E8DF6-5BA1-4CA8-BEB7-1A0F0A33CB78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Rectangle 45">
              <a:extLst>
                <a:ext uri="{FF2B5EF4-FFF2-40B4-BE49-F238E27FC236}">
                  <a16:creationId xmlns:a16="http://schemas.microsoft.com/office/drawing/2014/main" id="{33B9558A-5712-4389-879A-8624BB0157CC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4" name="Rectangle 46">
              <a:extLst>
                <a:ext uri="{FF2B5EF4-FFF2-40B4-BE49-F238E27FC236}">
                  <a16:creationId xmlns:a16="http://schemas.microsoft.com/office/drawing/2014/main" id="{2CC9FF0E-E3C9-4B03-9323-3AF0DE09CAED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5" name="Rectangle 47">
              <a:extLst>
                <a:ext uri="{FF2B5EF4-FFF2-40B4-BE49-F238E27FC236}">
                  <a16:creationId xmlns:a16="http://schemas.microsoft.com/office/drawing/2014/main" id="{CF566F30-0F7B-4185-821C-706CC3C602F4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6" name="Rectangle 48">
              <a:extLst>
                <a:ext uri="{FF2B5EF4-FFF2-40B4-BE49-F238E27FC236}">
                  <a16:creationId xmlns:a16="http://schemas.microsoft.com/office/drawing/2014/main" id="{98D1D71B-6FA3-4DAE-80BE-817BB00AE99E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2179818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#01">
    <p:bg>
      <p:bgPr>
        <a:solidFill>
          <a:srgbClr val="C5E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D8F18-4FB7-4824-8F4C-9B4411330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170400"/>
            <a:ext cx="762000" cy="180000"/>
          </a:xfrm>
        </p:spPr>
        <p:txBody>
          <a:bodyPr/>
          <a:lstStyle>
            <a:lvl1pPr>
              <a:defRPr>
                <a:solidFill>
                  <a:srgbClr val="00315A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A523E-FF17-4956-9903-5BCD88C00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375" y="404814"/>
            <a:ext cx="11274425" cy="3616918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rgbClr val="00315A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0B4893-9C53-4CCE-9871-7F3FF6C3F2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0375" y="4282165"/>
            <a:ext cx="11274425" cy="148681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b="0">
                <a:solidFill>
                  <a:srgbClr val="0031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- Naam Achternaam</a:t>
            </a:r>
          </a:p>
        </p:txBody>
      </p:sp>
      <p:grpSp>
        <p:nvGrpSpPr>
          <p:cNvPr id="24" name="Group 36">
            <a:extLst>
              <a:ext uri="{FF2B5EF4-FFF2-40B4-BE49-F238E27FC236}">
                <a16:creationId xmlns:a16="http://schemas.microsoft.com/office/drawing/2014/main" id="{9E495588-3BB4-4E48-AFB6-4F71BD554B23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5" name="Rectangle 37">
              <a:extLst>
                <a:ext uri="{FF2B5EF4-FFF2-40B4-BE49-F238E27FC236}">
                  <a16:creationId xmlns:a16="http://schemas.microsoft.com/office/drawing/2014/main" id="{D9171C44-9B4C-4CC6-96FF-F177EED90752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6" name="Rectangle 38">
              <a:extLst>
                <a:ext uri="{FF2B5EF4-FFF2-40B4-BE49-F238E27FC236}">
                  <a16:creationId xmlns:a16="http://schemas.microsoft.com/office/drawing/2014/main" id="{AD2BC19C-2C06-4C9F-B80E-A613DC99A1D0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" name="Rectangle 39">
              <a:extLst>
                <a:ext uri="{FF2B5EF4-FFF2-40B4-BE49-F238E27FC236}">
                  <a16:creationId xmlns:a16="http://schemas.microsoft.com/office/drawing/2014/main" id="{54F3686B-4E65-4C7D-8B19-2BAE98B003A6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0">
              <a:extLst>
                <a:ext uri="{FF2B5EF4-FFF2-40B4-BE49-F238E27FC236}">
                  <a16:creationId xmlns:a16="http://schemas.microsoft.com/office/drawing/2014/main" id="{02C1092A-AF7E-4F50-A6B4-65A3F5A5958F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1">
              <a:extLst>
                <a:ext uri="{FF2B5EF4-FFF2-40B4-BE49-F238E27FC236}">
                  <a16:creationId xmlns:a16="http://schemas.microsoft.com/office/drawing/2014/main" id="{D4A79ACD-1875-4F7A-A9F1-DEAA74FC9D97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2">
              <a:extLst>
                <a:ext uri="{FF2B5EF4-FFF2-40B4-BE49-F238E27FC236}">
                  <a16:creationId xmlns:a16="http://schemas.microsoft.com/office/drawing/2014/main" id="{A8D80C52-A7DB-409F-97BC-1750307B4D4B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3">
              <a:extLst>
                <a:ext uri="{FF2B5EF4-FFF2-40B4-BE49-F238E27FC236}">
                  <a16:creationId xmlns:a16="http://schemas.microsoft.com/office/drawing/2014/main" id="{9F1E4220-3BAA-4E91-A0D2-F3EB93A4470D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2" name="Rectangle 44">
              <a:extLst>
                <a:ext uri="{FF2B5EF4-FFF2-40B4-BE49-F238E27FC236}">
                  <a16:creationId xmlns:a16="http://schemas.microsoft.com/office/drawing/2014/main" id="{338A24C7-6193-471C-B6D1-4BFB354A122C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Rectangle 45">
              <a:extLst>
                <a:ext uri="{FF2B5EF4-FFF2-40B4-BE49-F238E27FC236}">
                  <a16:creationId xmlns:a16="http://schemas.microsoft.com/office/drawing/2014/main" id="{FB1896F4-3216-42B1-B8E2-449106F1CC60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4" name="Rectangle 46">
              <a:extLst>
                <a:ext uri="{FF2B5EF4-FFF2-40B4-BE49-F238E27FC236}">
                  <a16:creationId xmlns:a16="http://schemas.microsoft.com/office/drawing/2014/main" id="{3C32E7ED-DC6E-4018-97D4-4240C6CC8810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5" name="Rectangle 47">
              <a:extLst>
                <a:ext uri="{FF2B5EF4-FFF2-40B4-BE49-F238E27FC236}">
                  <a16:creationId xmlns:a16="http://schemas.microsoft.com/office/drawing/2014/main" id="{E32477B5-F912-4E5B-B34C-63F6F61C2F3A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6" name="Rectangle 48">
              <a:extLst>
                <a:ext uri="{FF2B5EF4-FFF2-40B4-BE49-F238E27FC236}">
                  <a16:creationId xmlns:a16="http://schemas.microsoft.com/office/drawing/2014/main" id="{B63FC9C8-0F95-4FAB-88D1-A249A034AC10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510897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#02">
    <p:bg>
      <p:bgPr>
        <a:solidFill>
          <a:srgbClr val="C5E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94F7A2F1-940D-4F81-A4A1-98DF0E8107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tIns="3672000"/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D8F18-4FB7-4824-8F4C-9B4411330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170400"/>
            <a:ext cx="762000" cy="180000"/>
          </a:xfrm>
        </p:spPr>
        <p:txBody>
          <a:bodyPr/>
          <a:lstStyle>
            <a:lvl1pPr>
              <a:defRPr>
                <a:solidFill>
                  <a:srgbClr val="00315A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A523E-FF17-4956-9903-5BCD88C00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404814"/>
            <a:ext cx="5638800" cy="2052000"/>
          </a:xfrm>
        </p:spPr>
        <p:txBody>
          <a:bodyPr lIns="468000" anchor="t">
            <a:normAutofit/>
          </a:bodyPr>
          <a:lstStyle>
            <a:lvl1pPr algn="l">
              <a:defRPr sz="3600">
                <a:solidFill>
                  <a:srgbClr val="00315A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0B4893-9C53-4CCE-9871-7F3FF6C3F2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727960"/>
            <a:ext cx="5638800" cy="3185478"/>
          </a:xfrm>
        </p:spPr>
        <p:txBody>
          <a:bodyPr lIns="468000" anchor="t">
            <a:normAutofit/>
          </a:bodyPr>
          <a:lstStyle>
            <a:lvl1pPr marL="0" indent="0" algn="l">
              <a:buNone/>
              <a:defRPr sz="1600" b="0">
                <a:solidFill>
                  <a:srgbClr val="0031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- Naam Achternaam</a:t>
            </a:r>
          </a:p>
        </p:txBody>
      </p:sp>
      <p:grpSp>
        <p:nvGrpSpPr>
          <p:cNvPr id="25" name="Group 36">
            <a:extLst>
              <a:ext uri="{FF2B5EF4-FFF2-40B4-BE49-F238E27FC236}">
                <a16:creationId xmlns:a16="http://schemas.microsoft.com/office/drawing/2014/main" id="{6DC764FE-D15F-4012-9C5B-5F4C1102614A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6" name="Rectangle 37">
              <a:extLst>
                <a:ext uri="{FF2B5EF4-FFF2-40B4-BE49-F238E27FC236}">
                  <a16:creationId xmlns:a16="http://schemas.microsoft.com/office/drawing/2014/main" id="{1C39B26B-1FF7-46A8-A9C9-93DE633FBE18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7" name="Rectangle 38">
              <a:extLst>
                <a:ext uri="{FF2B5EF4-FFF2-40B4-BE49-F238E27FC236}">
                  <a16:creationId xmlns:a16="http://schemas.microsoft.com/office/drawing/2014/main" id="{5BB0B06E-E94E-427B-9E88-03D12769B960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39">
              <a:extLst>
                <a:ext uri="{FF2B5EF4-FFF2-40B4-BE49-F238E27FC236}">
                  <a16:creationId xmlns:a16="http://schemas.microsoft.com/office/drawing/2014/main" id="{E51E27C5-C2BD-4409-863C-5C98A1C1C918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0">
              <a:extLst>
                <a:ext uri="{FF2B5EF4-FFF2-40B4-BE49-F238E27FC236}">
                  <a16:creationId xmlns:a16="http://schemas.microsoft.com/office/drawing/2014/main" id="{E74C6FBA-5B4C-4625-BA92-6BBB06FEFC6C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1">
              <a:extLst>
                <a:ext uri="{FF2B5EF4-FFF2-40B4-BE49-F238E27FC236}">
                  <a16:creationId xmlns:a16="http://schemas.microsoft.com/office/drawing/2014/main" id="{91CA5271-F167-4273-BE0B-D2579BDDD980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2">
              <a:extLst>
                <a:ext uri="{FF2B5EF4-FFF2-40B4-BE49-F238E27FC236}">
                  <a16:creationId xmlns:a16="http://schemas.microsoft.com/office/drawing/2014/main" id="{D9330665-5FC8-4782-945C-D55C39128A4A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2" name="Rectangle 43">
              <a:extLst>
                <a:ext uri="{FF2B5EF4-FFF2-40B4-BE49-F238E27FC236}">
                  <a16:creationId xmlns:a16="http://schemas.microsoft.com/office/drawing/2014/main" id="{6A3CD889-1514-4831-A140-31D5A967F160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3" name="Rectangle 44">
              <a:extLst>
                <a:ext uri="{FF2B5EF4-FFF2-40B4-BE49-F238E27FC236}">
                  <a16:creationId xmlns:a16="http://schemas.microsoft.com/office/drawing/2014/main" id="{95BCC022-FCBE-46DF-B3D2-FEDDABBE76CC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4" name="Rectangle 45">
              <a:extLst>
                <a:ext uri="{FF2B5EF4-FFF2-40B4-BE49-F238E27FC236}">
                  <a16:creationId xmlns:a16="http://schemas.microsoft.com/office/drawing/2014/main" id="{58337824-7ED6-4EEC-9F64-8FA8AD7E5E90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5" name="Rectangle 46">
              <a:extLst>
                <a:ext uri="{FF2B5EF4-FFF2-40B4-BE49-F238E27FC236}">
                  <a16:creationId xmlns:a16="http://schemas.microsoft.com/office/drawing/2014/main" id="{C7407904-D57B-4E36-9CD1-1D3B7C7EC26D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6" name="Rectangle 47">
              <a:extLst>
                <a:ext uri="{FF2B5EF4-FFF2-40B4-BE49-F238E27FC236}">
                  <a16:creationId xmlns:a16="http://schemas.microsoft.com/office/drawing/2014/main" id="{0ABC6C3C-183B-4844-B899-DC40D1350137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7" name="Rectangle 48">
              <a:extLst>
                <a:ext uri="{FF2B5EF4-FFF2-40B4-BE49-F238E27FC236}">
                  <a16:creationId xmlns:a16="http://schemas.microsoft.com/office/drawing/2014/main" id="{F92A81AA-6F38-440B-9B06-5DBA6E605662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729901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7119C-E77E-4F0C-B70E-861F39E2F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6550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9C401-0597-4333-8040-447536120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2D1CBB-7321-4DDC-BAD2-37CB68AFF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191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36">
            <a:extLst>
              <a:ext uri="{FF2B5EF4-FFF2-40B4-BE49-F238E27FC236}">
                <a16:creationId xmlns:a16="http://schemas.microsoft.com/office/drawing/2014/main" id="{5946D8E3-0F50-401F-8A0C-D0A06AAFE7EC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18" name="Rectangle 37">
              <a:extLst>
                <a:ext uri="{FF2B5EF4-FFF2-40B4-BE49-F238E27FC236}">
                  <a16:creationId xmlns:a16="http://schemas.microsoft.com/office/drawing/2014/main" id="{36F8C547-67F5-4E57-AD48-516AD14B70E0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19" name="Rectangle 38">
              <a:extLst>
                <a:ext uri="{FF2B5EF4-FFF2-40B4-BE49-F238E27FC236}">
                  <a16:creationId xmlns:a16="http://schemas.microsoft.com/office/drawing/2014/main" id="{55ED14E6-087D-4CF4-A597-5856754782D6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0" name="Rectangle 39">
              <a:extLst>
                <a:ext uri="{FF2B5EF4-FFF2-40B4-BE49-F238E27FC236}">
                  <a16:creationId xmlns:a16="http://schemas.microsoft.com/office/drawing/2014/main" id="{57D727D3-F2D0-42BA-AA91-D6BC1D6EA911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1" name="Rectangle 40">
              <a:extLst>
                <a:ext uri="{FF2B5EF4-FFF2-40B4-BE49-F238E27FC236}">
                  <a16:creationId xmlns:a16="http://schemas.microsoft.com/office/drawing/2014/main" id="{1A338218-7D65-427F-8097-7B52959B5307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2" name="Rectangle 41">
              <a:extLst>
                <a:ext uri="{FF2B5EF4-FFF2-40B4-BE49-F238E27FC236}">
                  <a16:creationId xmlns:a16="http://schemas.microsoft.com/office/drawing/2014/main" id="{A5D3072C-32CC-4806-94A4-111005311BEB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" name="Rectangle 42">
              <a:extLst>
                <a:ext uri="{FF2B5EF4-FFF2-40B4-BE49-F238E27FC236}">
                  <a16:creationId xmlns:a16="http://schemas.microsoft.com/office/drawing/2014/main" id="{F43169B4-7CD2-4D7F-87AA-2B47B58A1263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" name="Rectangle 43">
              <a:extLst>
                <a:ext uri="{FF2B5EF4-FFF2-40B4-BE49-F238E27FC236}">
                  <a16:creationId xmlns:a16="http://schemas.microsoft.com/office/drawing/2014/main" id="{70B1B9F8-3661-498C-A47D-C837DB444CDA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5" name="Rectangle 44">
              <a:extLst>
                <a:ext uri="{FF2B5EF4-FFF2-40B4-BE49-F238E27FC236}">
                  <a16:creationId xmlns:a16="http://schemas.microsoft.com/office/drawing/2014/main" id="{8581B35B-84B5-46A5-A0CC-32952652C29F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" name="Rectangle 45">
              <a:extLst>
                <a:ext uri="{FF2B5EF4-FFF2-40B4-BE49-F238E27FC236}">
                  <a16:creationId xmlns:a16="http://schemas.microsoft.com/office/drawing/2014/main" id="{2F735CEF-B058-4763-81F8-7D020407171A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" name="Rectangle 46">
              <a:extLst>
                <a:ext uri="{FF2B5EF4-FFF2-40B4-BE49-F238E27FC236}">
                  <a16:creationId xmlns:a16="http://schemas.microsoft.com/office/drawing/2014/main" id="{998A7477-F6B0-4424-91BD-13C188B3DC90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7">
              <a:extLst>
                <a:ext uri="{FF2B5EF4-FFF2-40B4-BE49-F238E27FC236}">
                  <a16:creationId xmlns:a16="http://schemas.microsoft.com/office/drawing/2014/main" id="{1D4CAEFB-3D3E-4B3E-9E29-2F1D56E0407E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8">
              <a:extLst>
                <a:ext uri="{FF2B5EF4-FFF2-40B4-BE49-F238E27FC236}">
                  <a16:creationId xmlns:a16="http://schemas.microsoft.com/office/drawing/2014/main" id="{4A931ED5-6095-434D-A414-9F8F60875185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772234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404813"/>
            <a:ext cx="5203825" cy="15840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Bedankt voor</a:t>
            </a:r>
            <a:br>
              <a:rPr lang="nl-NL" dirty="0"/>
            </a:br>
            <a:r>
              <a:rPr lang="nl-NL" dirty="0"/>
              <a:t>uw aandacht!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170400"/>
            <a:ext cx="762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08E8C65-88BA-491B-8901-6D6B968048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82" y="5817544"/>
            <a:ext cx="2806317" cy="708666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FC11F9-AE28-49BF-B08B-A25E475048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404813"/>
            <a:ext cx="5638800" cy="5513520"/>
          </a:xfrm>
        </p:spPr>
        <p:txBody>
          <a:bodyPr/>
          <a:lstStyle>
            <a:lvl1pPr marL="0" indent="0" algn="l">
              <a:buFontTx/>
              <a:buNone/>
              <a:defRPr lang="nl-NL" sz="22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>
              <a:buFontTx/>
              <a:buNone/>
              <a:defRPr lang="nl-NL" sz="22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>
              <a:buFontTx/>
              <a:buNone/>
              <a:defRPr lang="nl-NL" sz="22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>
              <a:buFontTx/>
              <a:buNone/>
              <a:defRPr lang="nl-NL" sz="22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>
              <a:lnSpc>
                <a:spcPct val="100000"/>
              </a:lnSpc>
              <a:spcBef>
                <a:spcPts val="0"/>
              </a:spcBef>
              <a:buFontTx/>
              <a:buNone/>
              <a:defRPr sz="2200" b="0"/>
            </a:lvl5pPr>
            <a:lvl6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0"/>
            </a:lvl6pPr>
            <a:lvl7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200" b="0"/>
            </a:lvl7pPr>
            <a:lvl8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0"/>
            </a:lvl8pPr>
            <a:lvl9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200" b="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grpSp>
        <p:nvGrpSpPr>
          <p:cNvPr id="19" name="Group 36">
            <a:extLst>
              <a:ext uri="{FF2B5EF4-FFF2-40B4-BE49-F238E27FC236}">
                <a16:creationId xmlns:a16="http://schemas.microsoft.com/office/drawing/2014/main" id="{6B9F7E0F-6223-4023-B1CB-9CB8314527BB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20" name="Rectangle 37">
              <a:extLst>
                <a:ext uri="{FF2B5EF4-FFF2-40B4-BE49-F238E27FC236}">
                  <a16:creationId xmlns:a16="http://schemas.microsoft.com/office/drawing/2014/main" id="{726EE33C-4589-4C9D-8D75-DC9CCA7371DB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21" name="Rectangle 38">
              <a:extLst>
                <a:ext uri="{FF2B5EF4-FFF2-40B4-BE49-F238E27FC236}">
                  <a16:creationId xmlns:a16="http://schemas.microsoft.com/office/drawing/2014/main" id="{0F8F732B-AF5E-4D60-BA80-0D577361B407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2" name="Rectangle 39">
              <a:extLst>
                <a:ext uri="{FF2B5EF4-FFF2-40B4-BE49-F238E27FC236}">
                  <a16:creationId xmlns:a16="http://schemas.microsoft.com/office/drawing/2014/main" id="{8CA6EF46-62D4-4868-9E82-46DFCDF85719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3" name="Rectangle 40">
              <a:extLst>
                <a:ext uri="{FF2B5EF4-FFF2-40B4-BE49-F238E27FC236}">
                  <a16:creationId xmlns:a16="http://schemas.microsoft.com/office/drawing/2014/main" id="{30F8399B-F892-4A17-A036-7991761108F3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4" name="Rectangle 41">
              <a:extLst>
                <a:ext uri="{FF2B5EF4-FFF2-40B4-BE49-F238E27FC236}">
                  <a16:creationId xmlns:a16="http://schemas.microsoft.com/office/drawing/2014/main" id="{4BDF9EF0-39AF-4B5E-B9BD-3DE7D17A1EAE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5" name="Rectangle 42">
              <a:extLst>
                <a:ext uri="{FF2B5EF4-FFF2-40B4-BE49-F238E27FC236}">
                  <a16:creationId xmlns:a16="http://schemas.microsoft.com/office/drawing/2014/main" id="{3C25A21E-2490-4977-AC2B-AF8037129235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6" name="Rectangle 43">
              <a:extLst>
                <a:ext uri="{FF2B5EF4-FFF2-40B4-BE49-F238E27FC236}">
                  <a16:creationId xmlns:a16="http://schemas.microsoft.com/office/drawing/2014/main" id="{D3250E2C-654F-4D96-81F9-1FBD9BE04380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7" name="Rectangle 44">
              <a:extLst>
                <a:ext uri="{FF2B5EF4-FFF2-40B4-BE49-F238E27FC236}">
                  <a16:creationId xmlns:a16="http://schemas.microsoft.com/office/drawing/2014/main" id="{C1E390EF-9545-42F9-B330-E7A06F582818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8" name="Rectangle 45">
              <a:extLst>
                <a:ext uri="{FF2B5EF4-FFF2-40B4-BE49-F238E27FC236}">
                  <a16:creationId xmlns:a16="http://schemas.microsoft.com/office/drawing/2014/main" id="{4E6E7BCF-2346-45C9-88DA-CD95C2641A8D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29" name="Rectangle 46">
              <a:extLst>
                <a:ext uri="{FF2B5EF4-FFF2-40B4-BE49-F238E27FC236}">
                  <a16:creationId xmlns:a16="http://schemas.microsoft.com/office/drawing/2014/main" id="{D5ED0C61-ED5E-49A0-912D-9B556A7E7883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0" name="Rectangle 47">
              <a:extLst>
                <a:ext uri="{FF2B5EF4-FFF2-40B4-BE49-F238E27FC236}">
                  <a16:creationId xmlns:a16="http://schemas.microsoft.com/office/drawing/2014/main" id="{78D20483-D2BD-49C5-A606-190734FB14BB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1" name="Rectangle 48">
              <a:extLst>
                <a:ext uri="{FF2B5EF4-FFF2-40B4-BE49-F238E27FC236}">
                  <a16:creationId xmlns:a16="http://schemas.microsoft.com/office/drawing/2014/main" id="{1CB1B74D-5E0B-4692-860D-E7D0ED0709EE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4500595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5C415FE-81DA-4AA9-BF14-81C5165AA221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0974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AC91-EC85-41FD-8F0F-CFE3F94494DE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84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1FF0-ABCA-4297-BAAC-9D41B538E8C0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2593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1796-EA5E-4945-9A22-F710ABED3324}" type="datetime1">
              <a:rPr lang="en-US" smtClean="0"/>
              <a:t>11/17/21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9962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E6EC5-10C9-4821-ABFF-56E639F280C3}" type="datetime1">
              <a:rPr lang="en-US" smtClean="0"/>
              <a:t>11/17/21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2184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7588-3308-4E15-86CA-3E080B26E8E8}" type="datetime1">
              <a:rPr lang="en-US" smtClean="0"/>
              <a:t>11/17/21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578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F9A-DBDB-4AD9-8BFE-58E3F7B23FD7}" type="datetime1">
              <a:rPr lang="en-US" smtClean="0"/>
              <a:t>11/17/21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45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oud en 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404814"/>
            <a:ext cx="5203826" cy="1008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7119C-E77E-4F0C-B70E-861F39E2F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1531620"/>
            <a:ext cx="5203825" cy="438181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7020000"/>
            <a:ext cx="762000" cy="180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C61C54A9-C55C-4742-B21F-3DD57F91F2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 tIns="3672000"/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3678816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9B72-E7E2-40CF-8519-2EE0D17581EF}" type="datetime1">
              <a:rPr lang="en-US" smtClean="0"/>
              <a:t>11/17/21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409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C0C8-8054-40B0-8DCA-3533DBCD05C5}" type="datetime1">
              <a:rPr lang="en-US" smtClean="0"/>
              <a:t>11/17/21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183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4EDD-6003-4533-A8E7-6816665BE9A6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801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3E412-3D62-4E2E-8A61-4D7CE9C89C65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377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EFAE95-A328-894E-8414-EC244075B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1C40FBC-7E6B-F147-90A4-62BD58ED1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2CB651-2FA1-E64E-9FB4-1DC22016F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36B33D-BD74-134C-A154-A9A71A68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320502-E7B5-1D49-8A4D-83B1F928D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12261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37120C-8332-BD45-957E-2DB8A43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A9C85A-9A0C-6445-8FE1-51CF9822A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ED24CA-56FD-194F-A2CB-E78F64A32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120E849-4BA7-1544-8751-EFD3558B3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F405A7-D4CD-4345-AC3C-35E5399C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52137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30B90C-39ED-2C48-B915-CD9AFDE8E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FB562F-1774-E442-A4EF-2C3363899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A78D57-C2B4-A342-BDFD-2E16C9569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871A4C-9636-4B41-94CC-A9D74DCF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D9C045-CFEE-F74A-9C49-73BD03A9E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68799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D944C4-AFAB-884B-ACD4-923D3C849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8ABF8C-95D5-A249-8562-022D890A59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B83AF70-CCEA-B149-A770-6E834A0E5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ECC7541-0001-394F-9190-0F2B1056F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9BAA749-305C-AA4B-8CA9-1D30375A0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B191F24-AC31-DE4F-8F4A-E37612CF4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9969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3D8168-9275-1747-83E1-DF29E1D0D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840222-499D-6B41-9DBE-0C9C63321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8B48818-EA1C-324C-AE52-30FF1A9A1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218156-7E44-2F41-AC7A-E1AF3948DC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47D87B0-445E-EB4E-B007-D088B6846F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E177337-CC54-8C41-85DA-436175708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47EC4CE-1925-CC44-AFFE-5D6CAB6C1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A33F412-5D8E-BA4C-8857-4A1435A35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67639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E5184-09E6-3B43-8A5A-4A569F416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94817B2-3430-0042-A09E-20EFB21D0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08D8294-F0A0-B34E-93EE-27424C716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291C2E8-BF73-B84A-9F9D-1B6BE43A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95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3 x 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12913043-F31D-4275-9C03-A6A190698A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0375" y="1600200"/>
            <a:ext cx="3552825" cy="2051050"/>
          </a:xfrm>
        </p:spPr>
        <p:txBody>
          <a:bodyPr tIns="1368000"/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4362018A-F1C1-4790-AC59-08EAB27C549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15045" y="1600200"/>
            <a:ext cx="3552825" cy="2051050"/>
          </a:xfrm>
        </p:spPr>
        <p:txBody>
          <a:bodyPr tIns="1368000"/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4E5E2F1-B526-463C-A80C-E4D0DDBBDC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79241" y="1600200"/>
            <a:ext cx="3552825" cy="2051050"/>
          </a:xfrm>
        </p:spPr>
        <p:txBody>
          <a:bodyPr tIns="1368000"/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9BC5C6-37B8-4242-8114-F538514353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1" y="3893127"/>
            <a:ext cx="3552825" cy="20203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16EE77A-567E-41E2-AE4A-77EEFD32DD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32163" y="3893127"/>
            <a:ext cx="3552825" cy="20203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E927AE79-5A74-488A-AF42-C4A30C1898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9240" y="3893127"/>
            <a:ext cx="3755560" cy="202031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15601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F53F063-6D41-0846-A0DC-7E2516EF5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9FA76CD-DAC9-114D-94AD-1C8582814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CE76A7-8B66-1B40-968D-B0BF41083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25260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8AEE16-E94F-EC45-B10A-FB8FEEA88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F1791B-5E6C-2545-9D79-03942A7E6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328D997-9CFE-AE46-BDC3-ADC7EE875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5D12CFB-DC73-2F4F-AB2F-CF5E1061E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48CC8C2-F2AA-7645-840F-356C4FE91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F1F33A9-A70C-9943-98EB-FFB99D523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57627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2FF83F-6574-EF46-A8D6-CCCFF27D9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95EB3C2-CAA3-CC41-A366-1DAEAB168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201DD0A-0EDD-C241-B82B-46F41FE11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333C54-92C4-244C-9BFD-2967181FC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F7CCC5A-B9AA-7040-83A5-3BF5B5009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3B94E11-AC71-7248-BBDD-84B4CD8F4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49896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F22888-4432-7946-8328-D88EF5682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790F570-48EF-BF4E-999C-5910E44F0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FEEDDD-EEB7-1744-B3CE-5FB7D97A4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43275D-5C6A-D149-83D6-236BE8BB1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3E0381-CB33-D149-8B92-2EBCE4350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15422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5BCD995-2D8F-574E-9465-264DFFD1C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719A05B-9972-A64D-98F2-C2BD52690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C624A7-0D88-2445-8926-D4EB9C8F2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D22451-5E4C-394C-851F-1A13FD117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95DA15-BC76-6040-981D-8DD9721D8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7083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24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66143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0919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54786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5009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et grote 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404814"/>
            <a:ext cx="11274425" cy="540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2C73186-DF2E-428F-BB89-91B7C6D7C7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166812"/>
            <a:ext cx="12192000" cy="5691187"/>
          </a:xfrm>
        </p:spPr>
        <p:txBody>
          <a:bodyPr tIns="3348000"/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D142332A-F180-4CBD-8CF9-EB85DF97AC90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B3AA276E-F25E-4DBA-AF27-A862145D2FA4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33" name="Rectangle 38">
              <a:extLst>
                <a:ext uri="{FF2B5EF4-FFF2-40B4-BE49-F238E27FC236}">
                  <a16:creationId xmlns:a16="http://schemas.microsoft.com/office/drawing/2014/main" id="{CB09B124-7E0B-4C71-AAA3-1C43EBAC83F9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4" name="Rectangle 39">
              <a:extLst>
                <a:ext uri="{FF2B5EF4-FFF2-40B4-BE49-F238E27FC236}">
                  <a16:creationId xmlns:a16="http://schemas.microsoft.com/office/drawing/2014/main" id="{E62BDCD8-AD65-4696-A0AC-390CA031FF8E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5" name="Rectangle 40">
              <a:extLst>
                <a:ext uri="{FF2B5EF4-FFF2-40B4-BE49-F238E27FC236}">
                  <a16:creationId xmlns:a16="http://schemas.microsoft.com/office/drawing/2014/main" id="{D76C4BF9-2D07-4E4C-90C7-939670F4B39D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6" name="Rectangle 41">
              <a:extLst>
                <a:ext uri="{FF2B5EF4-FFF2-40B4-BE49-F238E27FC236}">
                  <a16:creationId xmlns:a16="http://schemas.microsoft.com/office/drawing/2014/main" id="{8551D992-9ABE-4F80-A815-350A023DD335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7" name="Rectangle 42">
              <a:extLst>
                <a:ext uri="{FF2B5EF4-FFF2-40B4-BE49-F238E27FC236}">
                  <a16:creationId xmlns:a16="http://schemas.microsoft.com/office/drawing/2014/main" id="{2B6D0041-1B55-45D8-B631-FFA66E6120BE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8" name="Rectangle 43">
              <a:extLst>
                <a:ext uri="{FF2B5EF4-FFF2-40B4-BE49-F238E27FC236}">
                  <a16:creationId xmlns:a16="http://schemas.microsoft.com/office/drawing/2014/main" id="{1BDDE12A-7E4D-41B7-9892-A10B631D3C43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9" name="Rectangle 44">
              <a:extLst>
                <a:ext uri="{FF2B5EF4-FFF2-40B4-BE49-F238E27FC236}">
                  <a16:creationId xmlns:a16="http://schemas.microsoft.com/office/drawing/2014/main" id="{DBE4F8DC-0F66-47B4-8644-AD1556231846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0" name="Rectangle 45">
              <a:extLst>
                <a:ext uri="{FF2B5EF4-FFF2-40B4-BE49-F238E27FC236}">
                  <a16:creationId xmlns:a16="http://schemas.microsoft.com/office/drawing/2014/main" id="{32C41CCC-AD43-4212-BD10-2BBA43EC5D03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1" name="Rectangle 46">
              <a:extLst>
                <a:ext uri="{FF2B5EF4-FFF2-40B4-BE49-F238E27FC236}">
                  <a16:creationId xmlns:a16="http://schemas.microsoft.com/office/drawing/2014/main" id="{DBC050DE-B73C-4E95-959E-9B3E1959360D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2" name="Rectangle 47">
              <a:extLst>
                <a:ext uri="{FF2B5EF4-FFF2-40B4-BE49-F238E27FC236}">
                  <a16:creationId xmlns:a16="http://schemas.microsoft.com/office/drawing/2014/main" id="{665D3146-36B0-4B52-9C6F-C68931B20231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3" name="Rectangle 48">
              <a:extLst>
                <a:ext uri="{FF2B5EF4-FFF2-40B4-BE49-F238E27FC236}">
                  <a16:creationId xmlns:a16="http://schemas.microsoft.com/office/drawing/2014/main" id="{5346B9FA-8A59-4AAE-8AE9-A5C0E65D1DAE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38991684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98053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53921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79554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54063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46247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396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to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7020000"/>
            <a:ext cx="762000" cy="180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D2C73186-DF2E-428F-BB89-91B7C6D7C7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7999"/>
          </a:xfrm>
        </p:spPr>
        <p:txBody>
          <a:bodyPr tIns="3852000"/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5559433"/>
            <a:ext cx="5635625" cy="846129"/>
          </a:xfrm>
          <a:prstGeom prst="roundRect">
            <a:avLst>
              <a:gd name="adj" fmla="val 5593"/>
            </a:avLst>
          </a:prstGeom>
          <a:solidFill>
            <a:srgbClr val="0062FF"/>
          </a:solidFill>
        </p:spPr>
        <p:txBody>
          <a:bodyPr lIns="288000" tIns="288000" rIns="288000" bIns="252000" anchor="b">
            <a:spAutoFit/>
          </a:bodyPr>
          <a:lstStyle>
            <a:lvl1pPr>
              <a:lnSpc>
                <a:spcPct val="100000"/>
              </a:lnSpc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Bijschrift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0B476F82-FBF5-4544-9352-7CA151FE8CA5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B0D5A2E-65A7-4F89-BB0E-AD13AEFA070D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33" name="Rectangle 38">
              <a:extLst>
                <a:ext uri="{FF2B5EF4-FFF2-40B4-BE49-F238E27FC236}">
                  <a16:creationId xmlns:a16="http://schemas.microsoft.com/office/drawing/2014/main" id="{7413BA93-2076-4897-93B3-B16806E9D8EE}"/>
                </a:ext>
              </a:extLst>
            </p:cNvPr>
            <p:cNvSpPr/>
            <p:nvPr/>
          </p:nvSpPr>
          <p:spPr>
            <a:xfrm>
              <a:off x="12581681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4" name="Rectangle 39">
              <a:extLst>
                <a:ext uri="{FF2B5EF4-FFF2-40B4-BE49-F238E27FC236}">
                  <a16:creationId xmlns:a16="http://schemas.microsoft.com/office/drawing/2014/main" id="{AC054BE0-0277-4148-8123-E867B3BFF60C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5" name="Rectangle 40">
              <a:extLst>
                <a:ext uri="{FF2B5EF4-FFF2-40B4-BE49-F238E27FC236}">
                  <a16:creationId xmlns:a16="http://schemas.microsoft.com/office/drawing/2014/main" id="{884F081C-BD38-4400-800F-FCC2EA91F553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6" name="Rectangle 41">
              <a:extLst>
                <a:ext uri="{FF2B5EF4-FFF2-40B4-BE49-F238E27FC236}">
                  <a16:creationId xmlns:a16="http://schemas.microsoft.com/office/drawing/2014/main" id="{C6DCE55F-DF7B-4669-A83E-02975E1CE034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7" name="Rectangle 42">
              <a:extLst>
                <a:ext uri="{FF2B5EF4-FFF2-40B4-BE49-F238E27FC236}">
                  <a16:creationId xmlns:a16="http://schemas.microsoft.com/office/drawing/2014/main" id="{39AC06BC-D258-42CB-B6D5-F8F98162D044}"/>
                </a:ext>
              </a:extLst>
            </p:cNvPr>
            <p:cNvSpPr/>
            <p:nvPr/>
          </p:nvSpPr>
          <p:spPr>
            <a:xfrm>
              <a:off x="12581681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8" name="Rectangle 43">
              <a:extLst>
                <a:ext uri="{FF2B5EF4-FFF2-40B4-BE49-F238E27FC236}">
                  <a16:creationId xmlns:a16="http://schemas.microsoft.com/office/drawing/2014/main" id="{F450C8F7-424E-4060-8F6D-C847A1D32886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39" name="Rectangle 44">
              <a:extLst>
                <a:ext uri="{FF2B5EF4-FFF2-40B4-BE49-F238E27FC236}">
                  <a16:creationId xmlns:a16="http://schemas.microsoft.com/office/drawing/2014/main" id="{D6022C09-ED93-4982-8956-C3AC97D35461}"/>
                </a:ext>
              </a:extLst>
            </p:cNvPr>
            <p:cNvSpPr/>
            <p:nvPr/>
          </p:nvSpPr>
          <p:spPr>
            <a:xfrm>
              <a:off x="12581681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0" name="Rectangle 45">
              <a:extLst>
                <a:ext uri="{FF2B5EF4-FFF2-40B4-BE49-F238E27FC236}">
                  <a16:creationId xmlns:a16="http://schemas.microsoft.com/office/drawing/2014/main" id="{9EB07F3E-678B-4F28-9397-B54434F71574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1" name="Rectangle 46">
              <a:extLst>
                <a:ext uri="{FF2B5EF4-FFF2-40B4-BE49-F238E27FC236}">
                  <a16:creationId xmlns:a16="http://schemas.microsoft.com/office/drawing/2014/main" id="{0C0874B3-8890-4E94-9B47-E65B4547E6E1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2" name="Rectangle 47">
              <a:extLst>
                <a:ext uri="{FF2B5EF4-FFF2-40B4-BE49-F238E27FC236}">
                  <a16:creationId xmlns:a16="http://schemas.microsoft.com/office/drawing/2014/main" id="{7099C531-2C17-4D3A-962A-21B0263DD1AE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3" name="Rectangle 48">
              <a:extLst>
                <a:ext uri="{FF2B5EF4-FFF2-40B4-BE49-F238E27FC236}">
                  <a16:creationId xmlns:a16="http://schemas.microsoft.com/office/drawing/2014/main" id="{D4AA43C9-C41A-449C-B8FB-C01501787255}"/>
                </a:ext>
              </a:extLst>
            </p:cNvPr>
            <p:cNvSpPr/>
            <p:nvPr/>
          </p:nvSpPr>
          <p:spPr>
            <a:xfrm>
              <a:off x="12581680" y="2199189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593843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 (2 kolom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7119C-E77E-4F0C-B70E-861F39E2F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3" y="1520825"/>
            <a:ext cx="5456239" cy="43926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37FCD4-E93E-48E6-9C84-500B00B88D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0" y="1520825"/>
            <a:ext cx="5635627" cy="43926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6691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inhoud (2 kolommen met acc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7119C-E77E-4F0C-B70E-861F39E2F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3" y="1520825"/>
            <a:ext cx="5456239" cy="43926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B00B-6042-4CD4-BD06-4AEF8D1D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37FCD4-E93E-48E6-9C84-500B00B88D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0" y="1520826"/>
            <a:ext cx="5635627" cy="2901097"/>
          </a:xfrm>
          <a:prstGeom prst="roundRect">
            <a:avLst>
              <a:gd name="adj" fmla="val 1217"/>
            </a:avLst>
          </a:prstGeom>
          <a:solidFill>
            <a:schemeClr val="tx2"/>
          </a:solidFill>
        </p:spPr>
        <p:txBody>
          <a:bodyPr lIns="324000" tIns="324000" rIns="324000" bIns="324000">
            <a:sp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6969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312F-A89F-4ECC-911E-E59847784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404814"/>
            <a:ext cx="5203826" cy="1008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7119C-E77E-4F0C-B70E-861F39E2F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6" y="1531620"/>
            <a:ext cx="5203826" cy="4381819"/>
          </a:xfrm>
        </p:spPr>
        <p:txBody>
          <a:bodyPr/>
          <a:lstStyle>
            <a:lvl1pPr marL="0" indent="-324000">
              <a:buFont typeface="+mj-lt"/>
              <a:buAutoNum type="arabicPeriod"/>
              <a:defRPr b="1">
                <a:solidFill>
                  <a:schemeClr val="tx2"/>
                </a:solidFill>
              </a:defRPr>
            </a:lvl1pPr>
            <a:lvl2pPr marL="648000" indent="-324000">
              <a:buFont typeface="Arial" panose="020B0604020202020204" pitchFamily="34" charset="0"/>
              <a:buChar char="•"/>
              <a:defRPr/>
            </a:lvl2pPr>
            <a:lvl5pPr>
              <a:defRPr/>
            </a:lvl5pPr>
            <a:lvl6pPr marL="0" indent="0">
              <a:buNone/>
              <a:defRPr/>
            </a:lvl6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CCB4426-0419-4302-AFDB-A517D1443B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 tIns="3672000"/>
          <a:lstStyle>
            <a:lvl1pPr marL="0" indent="0" algn="ctr">
              <a:buNone/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527319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10F85-1F1C-4AE5-A659-4962A1951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404814"/>
            <a:ext cx="11274425" cy="1008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9092D-AB14-46B1-BEC7-5FB94290E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0375" y="1531620"/>
            <a:ext cx="11274425" cy="438181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36641-427A-40A4-9196-D2794AB57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799" y="6171769"/>
            <a:ext cx="762000" cy="18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B3E1241F-E1F9-4AA8-A517-22097D80B15C}" type="slidenum">
              <a:rPr lang="nl-NL" smtClean="0"/>
              <a:pPr/>
              <a:t>‹nr.›</a:t>
            </a:fld>
            <a:endParaRPr lang="nl-NL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B3C0B09-B4D0-AE42-9ABF-C90655BCE602}"/>
              </a:ext>
            </a:extLst>
          </p:cNvPr>
          <p:cNvGrpSpPr/>
          <p:nvPr userDrawn="1"/>
        </p:nvGrpSpPr>
        <p:grpSpPr>
          <a:xfrm>
            <a:off x="12581680" y="-16569"/>
            <a:ext cx="2095018" cy="6874569"/>
            <a:chOff x="12581680" y="-404322"/>
            <a:chExt cx="2095018" cy="6874569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5400C6F-730D-AB46-8FA0-136DB218FB22}"/>
                </a:ext>
              </a:extLst>
            </p:cNvPr>
            <p:cNvSpPr/>
            <p:nvPr/>
          </p:nvSpPr>
          <p:spPr>
            <a:xfrm>
              <a:off x="12581680" y="-404322"/>
              <a:ext cx="209501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200" dirty="0">
                  <a:solidFill>
                    <a:schemeClr val="bg1"/>
                  </a:solidFill>
                </a:rPr>
                <a:t>De kleuren van De Alliantie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7A169E1-2035-CA44-B76F-ED7674750107}"/>
                </a:ext>
              </a:extLst>
            </p:cNvPr>
            <p:cNvSpPr/>
            <p:nvPr/>
          </p:nvSpPr>
          <p:spPr>
            <a:xfrm>
              <a:off x="12581680" y="0"/>
              <a:ext cx="972273" cy="97227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277E0E5-82E4-1743-A204-FACF247693C3}"/>
                </a:ext>
              </a:extLst>
            </p:cNvPr>
            <p:cNvSpPr/>
            <p:nvPr/>
          </p:nvSpPr>
          <p:spPr>
            <a:xfrm>
              <a:off x="13704424" y="1099595"/>
              <a:ext cx="972273" cy="9722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6BAE24D-4FBD-C24D-A8D8-F80A36E5D506}"/>
                </a:ext>
              </a:extLst>
            </p:cNvPr>
            <p:cNvSpPr/>
            <p:nvPr/>
          </p:nvSpPr>
          <p:spPr>
            <a:xfrm>
              <a:off x="13704425" y="5497974"/>
              <a:ext cx="972273" cy="9722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2BA8982-68C8-DD40-BFE4-598ADEDB1BD6}"/>
                </a:ext>
              </a:extLst>
            </p:cNvPr>
            <p:cNvSpPr/>
            <p:nvPr/>
          </p:nvSpPr>
          <p:spPr>
            <a:xfrm>
              <a:off x="13692510" y="2199190"/>
              <a:ext cx="972273" cy="9722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2D10FB3-9DF4-914A-9CDC-2BACD2B4AECD}"/>
                </a:ext>
              </a:extLst>
            </p:cNvPr>
            <p:cNvSpPr/>
            <p:nvPr/>
          </p:nvSpPr>
          <p:spPr>
            <a:xfrm>
              <a:off x="12581680" y="3298785"/>
              <a:ext cx="972273" cy="9722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70B691F-993B-0E41-A2A8-72C1DBFD5672}"/>
                </a:ext>
              </a:extLst>
            </p:cNvPr>
            <p:cNvSpPr/>
            <p:nvPr/>
          </p:nvSpPr>
          <p:spPr>
            <a:xfrm>
              <a:off x="13704425" y="3298785"/>
              <a:ext cx="972273" cy="972273"/>
            </a:xfrm>
            <a:prstGeom prst="rect">
              <a:avLst/>
            </a:prstGeom>
            <a:solidFill>
              <a:srgbClr val="FFD8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095DA46-EE51-1B42-837D-9542AEBA6600}"/>
                </a:ext>
              </a:extLst>
            </p:cNvPr>
            <p:cNvSpPr/>
            <p:nvPr/>
          </p:nvSpPr>
          <p:spPr>
            <a:xfrm>
              <a:off x="12581680" y="5497974"/>
              <a:ext cx="972273" cy="97227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8493430-B220-C747-B66F-AEF52E19058F}"/>
                </a:ext>
              </a:extLst>
            </p:cNvPr>
            <p:cNvSpPr/>
            <p:nvPr/>
          </p:nvSpPr>
          <p:spPr>
            <a:xfrm>
              <a:off x="12581680" y="4398380"/>
              <a:ext cx="972273" cy="972273"/>
            </a:xfrm>
            <a:prstGeom prst="rect">
              <a:avLst/>
            </a:prstGeom>
            <a:solidFill>
              <a:srgbClr val="A599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58A6443-2892-E940-89BF-7AA057673ACD}"/>
                </a:ext>
              </a:extLst>
            </p:cNvPr>
            <p:cNvSpPr/>
            <p:nvPr/>
          </p:nvSpPr>
          <p:spPr>
            <a:xfrm>
              <a:off x="13704424" y="4398379"/>
              <a:ext cx="972273" cy="972273"/>
            </a:xfrm>
            <a:prstGeom prst="rect">
              <a:avLst/>
            </a:prstGeom>
            <a:solidFill>
              <a:srgbClr val="E8E3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5B51B04-2F11-FF46-9F81-47A7CD1279B3}"/>
                </a:ext>
              </a:extLst>
            </p:cNvPr>
            <p:cNvSpPr/>
            <p:nvPr/>
          </p:nvSpPr>
          <p:spPr>
            <a:xfrm>
              <a:off x="12581680" y="1099595"/>
              <a:ext cx="972273" cy="9722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5DA2026-08BE-894A-9AB7-78160515528E}"/>
                </a:ext>
              </a:extLst>
            </p:cNvPr>
            <p:cNvSpPr/>
            <p:nvPr/>
          </p:nvSpPr>
          <p:spPr>
            <a:xfrm>
              <a:off x="12581680" y="2199190"/>
              <a:ext cx="972273" cy="9722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446248A6-6CD0-4CF6-B9FA-88641F90DF0E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84049" y="6034708"/>
            <a:ext cx="1572767" cy="39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3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4" r:id="rId4"/>
    <p:sldLayoutId id="2147483675" r:id="rId5"/>
    <p:sldLayoutId id="2147483676" r:id="rId6"/>
    <p:sldLayoutId id="2147483668" r:id="rId7"/>
    <p:sldLayoutId id="2147483669" r:id="rId8"/>
    <p:sldLayoutId id="214748366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70" r:id="rId17"/>
    <p:sldLayoutId id="2147483671" r:id="rId18"/>
    <p:sldLayoutId id="2147483672" r:id="rId19"/>
    <p:sldLayoutId id="2147483654" r:id="rId20"/>
    <p:sldLayoutId id="2147483655" r:id="rId21"/>
    <p:sldLayoutId id="2147483677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rgbClr val="000000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◦"/>
        <a:defRPr sz="2200" kern="1200">
          <a:solidFill>
            <a:srgbClr val="000000"/>
          </a:solidFill>
          <a:latin typeface="+mn-lt"/>
          <a:ea typeface="+mn-ea"/>
          <a:cs typeface="+mn-cs"/>
        </a:defRPr>
      </a:lvl2pPr>
      <a:lvl3pPr marL="97200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◦"/>
        <a:defRPr sz="2200" kern="1200">
          <a:solidFill>
            <a:srgbClr val="000000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200" b="1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-324000" algn="l" defTabSz="9144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666900" indent="-342900" algn="l" defTabSz="914400" rtl="0" eaLnBrk="1" latinLnBrk="0" hangingPunct="1">
        <a:lnSpc>
          <a:spcPct val="100000"/>
        </a:lnSpc>
        <a:spcBef>
          <a:spcPts val="0"/>
        </a:spcBef>
        <a:buClr>
          <a:schemeClr val="accent1"/>
        </a:buClr>
        <a:buFont typeface="+mj-lt"/>
        <a:buAutoNum type="arabicPeriod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896" userDrawn="1">
          <p15:clr>
            <a:srgbClr val="F26B43"/>
          </p15:clr>
        </p15:guide>
        <p15:guide id="4" pos="290" userDrawn="1">
          <p15:clr>
            <a:srgbClr val="F26B43"/>
          </p15:clr>
        </p15:guide>
        <p15:guide id="5" pos="7392" userDrawn="1">
          <p15:clr>
            <a:srgbClr val="F26B43"/>
          </p15:clr>
        </p15:guide>
        <p15:guide id="6" orient="horz" pos="255" userDrawn="1">
          <p15:clr>
            <a:srgbClr val="F26B43"/>
          </p15:clr>
        </p15:guide>
        <p15:guide id="7" orient="horz" pos="958" userDrawn="1">
          <p15:clr>
            <a:srgbClr val="F26B43"/>
          </p15:clr>
        </p15:guide>
        <p15:guide id="8" orient="horz" pos="3725" userDrawn="1">
          <p15:clr>
            <a:srgbClr val="F26B43"/>
          </p15:clr>
        </p15:guide>
        <p15:guide id="9" orient="horz" pos="4035" userDrawn="1">
          <p15:clr>
            <a:srgbClr val="F26B43"/>
          </p15:clr>
        </p15:guide>
        <p15:guide id="10" orient="horz" pos="3634" userDrawn="1">
          <p15:clr>
            <a:srgbClr val="F26B43"/>
          </p15:clr>
        </p15:guide>
        <p15:guide id="11" pos="356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005D7E7-5637-4E78-B251-CB849E4F3F79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BBE698B-BD3B-F848-888F-89D6D0CDE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A718612-9FE1-634A-A4E9-230BDCD50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3E0BD0-9C96-DB4D-9A7F-67513F63B2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01519-A301-7546-9E5E-222A4D872453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72B2BA-88BE-A049-BF33-12A17D74B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17CAE2-8BE1-5B45-8807-319855D14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7DA09-8288-3049-82B9-FAC93A03B3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41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04EE-8B16-4C75-AF0C-CEC67E82CAA2}" type="datetimeFigureOut">
              <a:rPr lang="nl-NL" smtClean="0"/>
              <a:t>17-11-2021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BABC5-5466-425E-B472-BBA328B653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0816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png"/><Relationship Id="rId3" Type="http://schemas.openxmlformats.org/officeDocument/2006/relationships/image" Target="../media/image36.jpeg"/><Relationship Id="rId7" Type="http://schemas.openxmlformats.org/officeDocument/2006/relationships/image" Target="../media/image40.gif"/><Relationship Id="rId12" Type="http://schemas.openxmlformats.org/officeDocument/2006/relationships/image" Target="../media/image45.png"/><Relationship Id="rId17" Type="http://schemas.openxmlformats.org/officeDocument/2006/relationships/image" Target="../media/image6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9.gif"/><Relationship Id="rId11" Type="http://schemas.openxmlformats.org/officeDocument/2006/relationships/image" Target="../media/image44.png"/><Relationship Id="rId5" Type="http://schemas.openxmlformats.org/officeDocument/2006/relationships/image" Target="../media/image38.gif"/><Relationship Id="rId15" Type="http://schemas.openxmlformats.org/officeDocument/2006/relationships/image" Target="../media/image48.jpeg"/><Relationship Id="rId10" Type="http://schemas.openxmlformats.org/officeDocument/2006/relationships/image" Target="../media/image43.png"/><Relationship Id="rId4" Type="http://schemas.openxmlformats.org/officeDocument/2006/relationships/image" Target="../media/image37.gif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3.emf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98C20416-899C-4B33-9366-4887E2EE4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Sequent NXT</a:t>
            </a:r>
            <a:br>
              <a:rPr lang="nl-NL" dirty="0"/>
            </a:br>
            <a:r>
              <a:rPr lang="nl-NL" sz="2200" dirty="0"/>
              <a:t>Meer bereiken met samenwerking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1838FF-EE6D-4BE7-BA1F-252CADE91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FFE73F-DDE7-475D-AF32-B73C46553B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11 november 2021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49286926-5FE1-42DF-A2CA-EF7E38D1E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460" y="713679"/>
            <a:ext cx="3993559" cy="518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24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AutoVorm 2">
            <a:extLst>
              <a:ext uri="{FF2B5EF4-FFF2-40B4-BE49-F238E27FC236}">
                <a16:creationId xmlns:a16="http://schemas.microsoft.com/office/drawing/2014/main" id="{8C740B8D-F2BB-4987-8409-00268CCC7F3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622221" y="2596523"/>
            <a:ext cx="1237098" cy="3498111"/>
          </a:xfrm>
          <a:prstGeom prst="roundRect">
            <a:avLst>
              <a:gd name="adj" fmla="val 13032"/>
            </a:avLst>
          </a:prstGeom>
          <a:noFill/>
          <a:ln>
            <a:solidFill>
              <a:srgbClr val="00B0F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Onze samenwerking is data-gedreven. We werken met een gezamenlijk dataplatform met eenduidige, inhoudelijk betrouwbare digitale (stuur) informatie.</a:t>
            </a:r>
          </a:p>
        </p:txBody>
      </p:sp>
      <p:sp>
        <p:nvSpPr>
          <p:cNvPr id="28" name="AutoVorm 2">
            <a:extLst>
              <a:ext uri="{FF2B5EF4-FFF2-40B4-BE49-F238E27FC236}">
                <a16:creationId xmlns:a16="http://schemas.microsoft.com/office/drawing/2014/main" id="{8494B878-E6E7-4A19-B26D-47789E380D3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790065" y="2384751"/>
            <a:ext cx="966286" cy="4192467"/>
          </a:xfrm>
          <a:prstGeom prst="roundRect">
            <a:avLst>
              <a:gd name="adj" fmla="val 13032"/>
            </a:avLst>
          </a:prstGeom>
          <a:noFill/>
          <a:ln>
            <a:solidFill>
              <a:srgbClr val="00B0F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Samenwerken, leren en verbeteren is uitgangspunt in het netwerk. We stimuleren en ondersteunen onze medewerkers om flexibel en duurzaam inzetbaar te zijn in Sequent NEXT. </a:t>
            </a: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AutoVorm 2">
            <a:extLst>
              <a:ext uri="{FF2B5EF4-FFF2-40B4-BE49-F238E27FC236}">
                <a16:creationId xmlns:a16="http://schemas.microsoft.com/office/drawing/2014/main" id="{41F2DFCF-6257-4302-98CF-60E88E6FC9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173180" y="3361602"/>
            <a:ext cx="1237098" cy="5196875"/>
          </a:xfrm>
          <a:prstGeom prst="roundRect">
            <a:avLst>
              <a:gd name="adj" fmla="val 13032"/>
            </a:avLst>
          </a:prstGeom>
          <a:noFill/>
          <a:ln>
            <a:solidFill>
              <a:srgbClr val="00B0F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Door kosten efficiënt en over specialismen heen samen te programmeren realiseren we  tenminste 20% kostenreductie in de onderhoudslasten voor de komende 15 jaar. We gaan hierbij actief op zoek naar nieuwe verdienmodellen.</a:t>
            </a:r>
          </a:p>
        </p:txBody>
      </p:sp>
      <p:sp>
        <p:nvSpPr>
          <p:cNvPr id="38" name="AutoVorm 2">
            <a:extLst>
              <a:ext uri="{FF2B5EF4-FFF2-40B4-BE49-F238E27FC236}">
                <a16:creationId xmlns:a16="http://schemas.microsoft.com/office/drawing/2014/main" id="{858319D0-4176-4001-AD6D-E42523D52C2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771278" y="3057221"/>
            <a:ext cx="1237098" cy="2576714"/>
          </a:xfrm>
          <a:prstGeom prst="roundRect">
            <a:avLst>
              <a:gd name="adj" fmla="val 13032"/>
            </a:avLst>
          </a:prstGeom>
          <a:noFill/>
          <a:ln>
            <a:solidFill>
              <a:srgbClr val="00B0F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zijn actief gericht op proces en product innovaties die onze ambities en doelstellingen ondersteunen. </a:t>
            </a:r>
          </a:p>
        </p:txBody>
      </p:sp>
      <p:sp>
        <p:nvSpPr>
          <p:cNvPr id="21" name="AutoVorm 2">
            <a:extLst>
              <a:ext uri="{FF2B5EF4-FFF2-40B4-BE49-F238E27FC236}">
                <a16:creationId xmlns:a16="http://schemas.microsoft.com/office/drawing/2014/main" id="{77E91259-4EA2-4094-B8D0-4919CFF9BF7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861307" y="574714"/>
            <a:ext cx="1200357" cy="4441429"/>
          </a:xfrm>
          <a:prstGeom prst="roundRect">
            <a:avLst>
              <a:gd name="adj" fmla="val 13032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geven bewoners meer eigen regie bij de keuze voor woon producten en diensten. Op het natuurlijke onderhoudsmoment creëren we een beleving voor bewoners met maximale keuzevrijheid binnen vooraf bepaalde kaders. </a:t>
            </a:r>
          </a:p>
        </p:txBody>
      </p:sp>
      <p:sp>
        <p:nvSpPr>
          <p:cNvPr id="19" name="AutoVorm 2">
            <a:extLst>
              <a:ext uri="{FF2B5EF4-FFF2-40B4-BE49-F238E27FC236}">
                <a16:creationId xmlns:a16="http://schemas.microsoft.com/office/drawing/2014/main" id="{3397C2DC-A1C3-4527-8541-AFC12F9C587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190676" y="1144805"/>
            <a:ext cx="1237098" cy="3264501"/>
          </a:xfrm>
          <a:prstGeom prst="roundRect">
            <a:avLst>
              <a:gd name="adj" fmla="val 13032"/>
            </a:avLst>
          </a:prstGeom>
          <a:noFill/>
          <a:ln>
            <a:solidFill>
              <a:schemeClr val="accent1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Bewoners voelen zich gehoord en geholpen en zijn tevreden over onze aangeboden diensten en producten. Wij 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excelleren hierbij in verwachtingsmanagement. 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AutoVorm 2">
            <a:extLst>
              <a:ext uri="{FF2B5EF4-FFF2-40B4-BE49-F238E27FC236}">
                <a16:creationId xmlns:a16="http://schemas.microsoft.com/office/drawing/2014/main" id="{B0607840-4DE0-4533-828F-89F32FF7214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222573" y="1570260"/>
            <a:ext cx="1237100" cy="2413590"/>
          </a:xfrm>
          <a:prstGeom prst="roundRect">
            <a:avLst>
              <a:gd name="adj" fmla="val 13032"/>
            </a:avLst>
          </a:prstGeom>
          <a:noFill/>
          <a:ln>
            <a:solidFill>
              <a:schemeClr val="accent1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zijn uitstekend bereikbaar via  online en offline kanalen, dichtbij, aanspreekbaar en (kosten) efficiënt. </a:t>
            </a:r>
          </a:p>
        </p:txBody>
      </p:sp>
      <p:sp>
        <p:nvSpPr>
          <p:cNvPr id="13" name="AutoVorm 2">
            <a:extLst>
              <a:ext uri="{FF2B5EF4-FFF2-40B4-BE49-F238E27FC236}">
                <a16:creationId xmlns:a16="http://schemas.microsoft.com/office/drawing/2014/main" id="{D921E2B7-CF01-435D-B0DD-2733B22BD3A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221417" y="356527"/>
            <a:ext cx="1349788" cy="1563745"/>
          </a:xfrm>
          <a:prstGeom prst="roundRect">
            <a:avLst>
              <a:gd name="adj" fmla="val 13032"/>
            </a:avLst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woningen zijn veilig, gezond en comfortabel.</a:t>
            </a:r>
          </a:p>
        </p:txBody>
      </p:sp>
      <p:sp>
        <p:nvSpPr>
          <p:cNvPr id="11" name="AutoVorm 2">
            <a:extLst>
              <a:ext uri="{FF2B5EF4-FFF2-40B4-BE49-F238E27FC236}">
                <a16:creationId xmlns:a16="http://schemas.microsoft.com/office/drawing/2014/main" id="{9E5B9059-551D-4CCD-978D-349291AB4A7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800712" y="-1166879"/>
            <a:ext cx="1329624" cy="4590392"/>
          </a:xfrm>
          <a:prstGeom prst="roundRect">
            <a:avLst>
              <a:gd name="adj" fmla="val 13032"/>
            </a:avLst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onderhouden, verbeteren en verduurzamen de woningen, opdat onze woningvoorraad uiterlijk in 2050 CO2 neutraal is. Circulair bouwen en klimaatadaptatie maken hier onderdeel van uit.</a:t>
            </a:r>
          </a:p>
        </p:txBody>
      </p:sp>
      <p:sp>
        <p:nvSpPr>
          <p:cNvPr id="20" name="AutoVorm 2">
            <a:extLst>
              <a:ext uri="{FF2B5EF4-FFF2-40B4-BE49-F238E27FC236}">
                <a16:creationId xmlns:a16="http://schemas.microsoft.com/office/drawing/2014/main" id="{AD6F6FAF-5381-41D7-8561-CFCB44BC6E1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283801" y="-842009"/>
            <a:ext cx="1349789" cy="3960818"/>
          </a:xfrm>
          <a:prstGeom prst="roundRect">
            <a:avLst>
              <a:gd name="adj" fmla="val 13032"/>
            </a:avLst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Wij verduurzamen woningen modulair (stap voor stap) op het natuurlijke onderhoudsmoment van het betreffende bouwdeel/ specialisme.</a:t>
            </a:r>
          </a:p>
        </p:txBody>
      </p:sp>
      <p:sp>
        <p:nvSpPr>
          <p:cNvPr id="10" name="AutoVorm 2">
            <a:extLst>
              <a:ext uri="{FF2B5EF4-FFF2-40B4-BE49-F238E27FC236}">
                <a16:creationId xmlns:a16="http://schemas.microsoft.com/office/drawing/2014/main" id="{8A381508-EF2B-4EFD-9EE5-6278495F773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29134" y="699313"/>
            <a:ext cx="1472704" cy="726132"/>
          </a:xfrm>
          <a:prstGeom prst="roundRect">
            <a:avLst>
              <a:gd name="adj" fmla="val 13032"/>
            </a:avLst>
          </a:prstGeom>
          <a:solidFill>
            <a:schemeClr val="accent2">
              <a:lumMod val="50000"/>
            </a:schemeClr>
          </a:solidFill>
        </p:spPr>
        <p:txBody>
          <a:bodyPr rot="0" vert="vert270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Maatschappelijke ambitie</a:t>
            </a:r>
            <a:endParaRPr kumimoji="0" lang="nl-NL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AutoVorm 2">
            <a:extLst>
              <a:ext uri="{FF2B5EF4-FFF2-40B4-BE49-F238E27FC236}">
                <a16:creationId xmlns:a16="http://schemas.microsoft.com/office/drawing/2014/main" id="{C4D0863E-8D7F-4CB9-8E27-245E245CF2E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04882" y="-4702479"/>
            <a:ext cx="465731" cy="10550568"/>
          </a:xfrm>
          <a:prstGeom prst="roundRect">
            <a:avLst>
              <a:gd name="adj" fmla="val 13032"/>
            </a:avLst>
          </a:prstGeom>
          <a:solidFill>
            <a:schemeClr val="accent2">
              <a:lumMod val="50000"/>
            </a:schemeClr>
          </a:solidFill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Wij realiseren duurzame woningen voor de Alliantie</a:t>
            </a:r>
          </a:p>
        </p:txBody>
      </p:sp>
      <p:sp>
        <p:nvSpPr>
          <p:cNvPr id="14" name="AutoVorm 2">
            <a:extLst>
              <a:ext uri="{FF2B5EF4-FFF2-40B4-BE49-F238E27FC236}">
                <a16:creationId xmlns:a16="http://schemas.microsoft.com/office/drawing/2014/main" id="{BFAE6B01-8F23-469E-B044-EF32FA5EAFF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22723" y="2296187"/>
            <a:ext cx="1472704" cy="726132"/>
          </a:xfrm>
          <a:prstGeom prst="roundRect">
            <a:avLst>
              <a:gd name="adj" fmla="val 1303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rot="0" vert="vert270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Klant</a:t>
            </a:r>
            <a:b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ambitie</a:t>
            </a:r>
            <a:endParaRPr kumimoji="0" lang="nl-NL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AutoVorm 2">
            <a:extLst>
              <a:ext uri="{FF2B5EF4-FFF2-40B4-BE49-F238E27FC236}">
                <a16:creationId xmlns:a16="http://schemas.microsoft.com/office/drawing/2014/main" id="{65856ED4-3598-4237-9CDF-D8207EAD132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168839" y="-3040054"/>
            <a:ext cx="522404" cy="10506128"/>
          </a:xfrm>
          <a:prstGeom prst="roundRect">
            <a:avLst>
              <a:gd name="adj" fmla="val 1303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Onze producten en diensten passen bij de bewoners van de Alliantie</a:t>
            </a:r>
          </a:p>
        </p:txBody>
      </p:sp>
      <p:sp>
        <p:nvSpPr>
          <p:cNvPr id="18" name="AutoVorm 2">
            <a:extLst>
              <a:ext uri="{FF2B5EF4-FFF2-40B4-BE49-F238E27FC236}">
                <a16:creationId xmlns:a16="http://schemas.microsoft.com/office/drawing/2014/main" id="{C98FDF23-6B0E-40C4-8A77-DECAC14D100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29134" y="3927171"/>
            <a:ext cx="1472704" cy="726132"/>
          </a:xfrm>
          <a:prstGeom prst="roundRect">
            <a:avLst>
              <a:gd name="adj" fmla="val 13032"/>
            </a:avLst>
          </a:prstGeom>
          <a:solidFill>
            <a:srgbClr val="00B0F0"/>
          </a:solidFill>
        </p:spPr>
        <p:txBody>
          <a:bodyPr rot="0" vert="vert270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Organisatie ambitie</a:t>
            </a:r>
            <a:endParaRPr kumimoji="0" lang="nl-NL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AutoVorm 2">
            <a:extLst>
              <a:ext uri="{FF2B5EF4-FFF2-40B4-BE49-F238E27FC236}">
                <a16:creationId xmlns:a16="http://schemas.microsoft.com/office/drawing/2014/main" id="{637E98E2-8FEC-4D79-A720-9D16E20AE32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191960" y="185828"/>
            <a:ext cx="522404" cy="10519740"/>
          </a:xfrm>
          <a:prstGeom prst="roundRect">
            <a:avLst>
              <a:gd name="adj" fmla="val 1303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Wij zorgen voor financiële continuïteit</a:t>
            </a:r>
          </a:p>
        </p:txBody>
      </p:sp>
      <p:sp>
        <p:nvSpPr>
          <p:cNvPr id="24" name="AutoVorm 2">
            <a:extLst>
              <a:ext uri="{FF2B5EF4-FFF2-40B4-BE49-F238E27FC236}">
                <a16:creationId xmlns:a16="http://schemas.microsoft.com/office/drawing/2014/main" id="{34BCECA6-791A-4097-9DF4-A3479F5422C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161130" y="-1441745"/>
            <a:ext cx="522404" cy="10519739"/>
          </a:xfrm>
          <a:prstGeom prst="roundRect">
            <a:avLst>
              <a:gd name="adj" fmla="val 1303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zijn een flexibel, ontwikkelend netwerk</a:t>
            </a:r>
          </a:p>
        </p:txBody>
      </p:sp>
      <p:sp>
        <p:nvSpPr>
          <p:cNvPr id="25" name="AutoVorm 2">
            <a:extLst>
              <a:ext uri="{FF2B5EF4-FFF2-40B4-BE49-F238E27FC236}">
                <a16:creationId xmlns:a16="http://schemas.microsoft.com/office/drawing/2014/main" id="{B42E6E0E-762F-4D20-AC96-98F3C5F41F0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42" y="5493871"/>
            <a:ext cx="1424116" cy="726132"/>
          </a:xfrm>
          <a:prstGeom prst="roundRect">
            <a:avLst>
              <a:gd name="adj" fmla="val 1303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rot="0" vert="vert270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Organisatie ambitie</a:t>
            </a:r>
            <a:endParaRPr kumimoji="0" lang="nl-NL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AutoVorm 2">
            <a:extLst>
              <a:ext uri="{FF2B5EF4-FFF2-40B4-BE49-F238E27FC236}">
                <a16:creationId xmlns:a16="http://schemas.microsoft.com/office/drawing/2014/main" id="{370BB7ED-21C3-42C2-8521-114F32A996D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115103" y="5050461"/>
            <a:ext cx="931824" cy="2105245"/>
          </a:xfrm>
          <a:prstGeom prst="roundRect">
            <a:avLst>
              <a:gd name="adj" fmla="val 13032"/>
            </a:avLst>
          </a:prstGeom>
          <a:noFill/>
          <a:ln>
            <a:solidFill>
              <a:srgbClr val="00B0F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realiseren de productie conform de vastgestelde (financiële) jaarbegroting.</a:t>
            </a:r>
          </a:p>
        </p:txBody>
      </p:sp>
      <p:sp>
        <p:nvSpPr>
          <p:cNvPr id="29" name="AutoVorm 2">
            <a:extLst>
              <a:ext uri="{FF2B5EF4-FFF2-40B4-BE49-F238E27FC236}">
                <a16:creationId xmlns:a16="http://schemas.microsoft.com/office/drawing/2014/main" id="{DE70B81B-F765-44C8-B2C4-27752989AED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755268" y="4620827"/>
            <a:ext cx="931824" cy="2983701"/>
          </a:xfrm>
          <a:prstGeom prst="roundRect">
            <a:avLst>
              <a:gd name="adj" fmla="val 13032"/>
            </a:avLst>
          </a:prstGeom>
          <a:noFill/>
          <a:ln>
            <a:solidFill>
              <a:srgbClr val="00B0F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Bij het verduurzamen van woningen realiseren we een huurverhoging conform de beleidskaders van de Alliantie.</a:t>
            </a:r>
          </a:p>
        </p:txBody>
      </p:sp>
    </p:spTree>
    <p:extLst>
      <p:ext uri="{BB962C8B-B14F-4D97-AF65-F5344CB8AC3E}">
        <p14:creationId xmlns:p14="http://schemas.microsoft.com/office/powerpoint/2010/main" val="3297773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98C20416-899C-4B33-9366-4887E2EE4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077" y="286683"/>
            <a:ext cx="5635625" cy="1584000"/>
          </a:xfrm>
        </p:spPr>
        <p:txBody>
          <a:bodyPr>
            <a:normAutofit/>
          </a:bodyPr>
          <a:lstStyle/>
          <a:p>
            <a:r>
              <a:rPr lang="nl-NL" dirty="0"/>
              <a:t>Cultuuromslag</a:t>
            </a:r>
            <a:br>
              <a:rPr lang="nl-NL" dirty="0"/>
            </a:br>
            <a:endParaRPr lang="nl-NL" sz="2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1838FF-EE6D-4BE7-BA1F-252CADE91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E1241F-E1F9-4AA8-A517-22097D80B15C}" type="slidenum">
              <a:rPr kumimoji="0" lang="nl-NL" sz="1400" b="0" i="0" u="none" strike="noStrike" kern="1200" cap="none" spc="0" normalizeH="0" baseline="0" noProof="0" smtClean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A228C56-5016-4056-A110-D24F5D6484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04" r="9709" b="9560"/>
          <a:stretch/>
        </p:blipFill>
        <p:spPr>
          <a:xfrm>
            <a:off x="452351" y="1479897"/>
            <a:ext cx="3191069" cy="496755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D057BBC-84B3-49E8-8FBA-02A6F6E9F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9759" y="1479897"/>
            <a:ext cx="3589886" cy="496755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C1ABC32-4DAA-4F50-9D49-39C4E2318F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19" r="3278" b="9071"/>
          <a:stretch/>
        </p:blipFill>
        <p:spPr>
          <a:xfrm>
            <a:off x="8305984" y="1479896"/>
            <a:ext cx="3412853" cy="496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0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A2532A9-46F8-4EAA-A822-BC1ACBFB4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1296875"/>
            <a:ext cx="6096000" cy="4480559"/>
          </a:xfrm>
          <a:prstGeom prst="rect">
            <a:avLst/>
          </a:prstGeo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EDE3E2C-530B-40C4-A817-4EF698E3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799" y="6170400"/>
            <a:ext cx="762000" cy="1800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3E1241F-E1F9-4AA8-A517-22097D80B15C}" type="slidenum">
              <a:rPr lang="nl-NL" sz="1300" smtClean="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nl-NL" sz="13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397D57-C753-4C53-9408-B477B0B88B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33" y="337170"/>
            <a:ext cx="8042787" cy="2052000"/>
          </a:xfrm>
        </p:spPr>
        <p:txBody>
          <a:bodyPr anchor="t"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 organiseren we dat?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171F59-DC0C-4698-8BFA-F0F116F27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756136"/>
            <a:ext cx="5638800" cy="3185478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nl-NL" sz="2400" dirty="0">
                <a:solidFill>
                  <a:schemeClr val="bg1"/>
                </a:solidFill>
              </a:rPr>
              <a:t>Inrichting van de organisatie</a:t>
            </a:r>
          </a:p>
          <a:p>
            <a:pPr>
              <a:spcAft>
                <a:spcPts val="600"/>
              </a:spcAft>
            </a:pPr>
            <a:endParaRPr lang="nl-NL" sz="24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nl-NL" sz="2400" dirty="0">
                <a:solidFill>
                  <a:schemeClr val="bg1"/>
                </a:solidFill>
              </a:rPr>
              <a:t>Gelegenheidsteams</a:t>
            </a:r>
          </a:p>
          <a:p>
            <a:pPr>
              <a:spcAft>
                <a:spcPts val="600"/>
              </a:spcAft>
            </a:pPr>
            <a:endParaRPr lang="nl-NL" sz="24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nl-NL" sz="2400" dirty="0">
                <a:solidFill>
                  <a:schemeClr val="bg1"/>
                </a:solidFill>
              </a:rPr>
              <a:t>Samen programmeren</a:t>
            </a:r>
          </a:p>
        </p:txBody>
      </p:sp>
    </p:spTree>
    <p:extLst>
      <p:ext uri="{BB962C8B-B14F-4D97-AF65-F5344CB8AC3E}">
        <p14:creationId xmlns:p14="http://schemas.microsoft.com/office/powerpoint/2010/main" val="1434003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troomdiagram: Scheidingslijn 38">
            <a:extLst>
              <a:ext uri="{FF2B5EF4-FFF2-40B4-BE49-F238E27FC236}">
                <a16:creationId xmlns:a16="http://schemas.microsoft.com/office/drawing/2014/main" id="{1E593A9F-FD0A-478D-AF8D-8EA42D4525C5}"/>
              </a:ext>
            </a:extLst>
          </p:cNvPr>
          <p:cNvSpPr/>
          <p:nvPr/>
        </p:nvSpPr>
        <p:spPr>
          <a:xfrm>
            <a:off x="1909451" y="2817787"/>
            <a:ext cx="7604835" cy="618179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0" name="Stroomdiagram: Scheidingslijn 39">
            <a:extLst>
              <a:ext uri="{FF2B5EF4-FFF2-40B4-BE49-F238E27FC236}">
                <a16:creationId xmlns:a16="http://schemas.microsoft.com/office/drawing/2014/main" id="{C6AC62CE-3A32-4E9C-A914-B731A2C224BE}"/>
              </a:ext>
            </a:extLst>
          </p:cNvPr>
          <p:cNvSpPr/>
          <p:nvPr/>
        </p:nvSpPr>
        <p:spPr>
          <a:xfrm>
            <a:off x="1877305" y="3615306"/>
            <a:ext cx="7604835" cy="618179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1" name="Stroomdiagram: Scheidingslijn 40">
            <a:extLst>
              <a:ext uri="{FF2B5EF4-FFF2-40B4-BE49-F238E27FC236}">
                <a16:creationId xmlns:a16="http://schemas.microsoft.com/office/drawing/2014/main" id="{805D67C8-7130-4DF7-8C16-5A8831FD0443}"/>
              </a:ext>
            </a:extLst>
          </p:cNvPr>
          <p:cNvSpPr/>
          <p:nvPr/>
        </p:nvSpPr>
        <p:spPr>
          <a:xfrm>
            <a:off x="1877306" y="4415730"/>
            <a:ext cx="7604834" cy="618179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AutoVorm 2">
            <a:extLst>
              <a:ext uri="{FF2B5EF4-FFF2-40B4-BE49-F238E27FC236}">
                <a16:creationId xmlns:a16="http://schemas.microsoft.com/office/drawing/2014/main" id="{9E5B9059-551D-4CCD-978D-349291AB4A7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85669" y="-240981"/>
            <a:ext cx="618181" cy="1661132"/>
          </a:xfrm>
          <a:prstGeom prst="roundRect">
            <a:avLst>
              <a:gd name="adj" fmla="val 13032"/>
            </a:avLst>
          </a:prstGeom>
          <a:solidFill>
            <a:schemeClr val="accent2">
              <a:lumMod val="50000"/>
              <a:alpha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Amsterdam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troomdiagram: Scheidingslijn 5">
            <a:extLst>
              <a:ext uri="{FF2B5EF4-FFF2-40B4-BE49-F238E27FC236}">
                <a16:creationId xmlns:a16="http://schemas.microsoft.com/office/drawing/2014/main" id="{D3CED163-F735-48E0-8E28-10B89F4B1B50}"/>
              </a:ext>
            </a:extLst>
          </p:cNvPr>
          <p:cNvSpPr/>
          <p:nvPr/>
        </p:nvSpPr>
        <p:spPr>
          <a:xfrm>
            <a:off x="1883863" y="2029679"/>
            <a:ext cx="7604834" cy="624850"/>
          </a:xfrm>
          <a:prstGeom prst="flowChartTerminator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utoVorm 2">
            <a:extLst>
              <a:ext uri="{FF2B5EF4-FFF2-40B4-BE49-F238E27FC236}">
                <a16:creationId xmlns:a16="http://schemas.microsoft.com/office/drawing/2014/main" id="{8A381508-EF2B-4EFD-9EE5-6278495F773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46747" y="1661216"/>
            <a:ext cx="560703" cy="1365896"/>
          </a:xfrm>
          <a:prstGeom prst="roundRect">
            <a:avLst>
              <a:gd name="adj" fmla="val 13032"/>
            </a:avLst>
          </a:prstGeom>
          <a:solidFill>
            <a:schemeClr val="accent2">
              <a:lumMod val="50000"/>
            </a:schemeClr>
          </a:solidFill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Dak</a:t>
            </a:r>
          </a:p>
        </p:txBody>
      </p:sp>
      <p:sp>
        <p:nvSpPr>
          <p:cNvPr id="30" name="AutoVorm 2">
            <a:extLst>
              <a:ext uri="{FF2B5EF4-FFF2-40B4-BE49-F238E27FC236}">
                <a16:creationId xmlns:a16="http://schemas.microsoft.com/office/drawing/2014/main" id="{4F61372B-C48F-4058-9A00-71CFDA4B393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43441" y="2462396"/>
            <a:ext cx="560705" cy="1372506"/>
          </a:xfrm>
          <a:prstGeom prst="roundRect">
            <a:avLst>
              <a:gd name="adj" fmla="val 13032"/>
            </a:avLst>
          </a:prstGeom>
          <a:solidFill>
            <a:srgbClr val="00B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Gevel</a:t>
            </a:r>
          </a:p>
        </p:txBody>
      </p:sp>
      <p:sp>
        <p:nvSpPr>
          <p:cNvPr id="31" name="AutoVorm 2">
            <a:extLst>
              <a:ext uri="{FF2B5EF4-FFF2-40B4-BE49-F238E27FC236}">
                <a16:creationId xmlns:a16="http://schemas.microsoft.com/office/drawing/2014/main" id="{A835DC04-5EBF-4C69-A346-549A27E58D9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50050" y="3266881"/>
            <a:ext cx="560703" cy="1372506"/>
          </a:xfrm>
          <a:prstGeom prst="roundRect">
            <a:avLst>
              <a:gd name="adj" fmla="val 13032"/>
            </a:avLst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Installaties</a:t>
            </a:r>
            <a:endParaRPr lang="nl-NL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AutoVorm 2">
            <a:extLst>
              <a:ext uri="{FF2B5EF4-FFF2-40B4-BE49-F238E27FC236}">
                <a16:creationId xmlns:a16="http://schemas.microsoft.com/office/drawing/2014/main" id="{DAAD7680-8904-4143-91F8-7A96AA0371B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43439" y="4071609"/>
            <a:ext cx="560705" cy="1372506"/>
          </a:xfrm>
          <a:prstGeom prst="roundRect">
            <a:avLst>
              <a:gd name="adj" fmla="val 13032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Interieur</a:t>
            </a:r>
            <a:endParaRPr lang="nl-NL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AutoVorm 2">
            <a:extLst>
              <a:ext uri="{FF2B5EF4-FFF2-40B4-BE49-F238E27FC236}">
                <a16:creationId xmlns:a16="http://schemas.microsoft.com/office/drawing/2014/main" id="{F5337B82-7D48-41F9-B851-517FD63EF56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39733" y="-240980"/>
            <a:ext cx="618181" cy="1661130"/>
          </a:xfrm>
          <a:prstGeom prst="roundRect">
            <a:avLst>
              <a:gd name="adj" fmla="val 13032"/>
            </a:avLst>
          </a:prstGeom>
          <a:solidFill>
            <a:srgbClr val="00B050">
              <a:alpha val="7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Almere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AutoVorm 2">
            <a:extLst>
              <a:ext uri="{FF2B5EF4-FFF2-40B4-BE49-F238E27FC236}">
                <a16:creationId xmlns:a16="http://schemas.microsoft.com/office/drawing/2014/main" id="{A59755BE-FF4F-49A4-95A9-A167988F307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152193" y="-242400"/>
            <a:ext cx="618180" cy="1635153"/>
          </a:xfrm>
          <a:prstGeom prst="roundRect">
            <a:avLst>
              <a:gd name="adj" fmla="val 13032"/>
            </a:avLst>
          </a:prstGeom>
          <a:solidFill>
            <a:srgbClr val="92D050">
              <a:alpha val="7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Gooi &amp;</a:t>
            </a:r>
            <a:r>
              <a:rPr lang="nl-N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Vechtstreek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AutoVorm 2">
            <a:extLst>
              <a:ext uri="{FF2B5EF4-FFF2-40B4-BE49-F238E27FC236}">
                <a16:creationId xmlns:a16="http://schemas.microsoft.com/office/drawing/2014/main" id="{9AB9DADC-180E-4F9B-94E7-8A76DA84899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996376" y="-246406"/>
            <a:ext cx="600215" cy="1661131"/>
          </a:xfrm>
          <a:prstGeom prst="roundRect">
            <a:avLst>
              <a:gd name="adj" fmla="val 13032"/>
            </a:avLst>
          </a:prstGeom>
          <a:solidFill>
            <a:srgbClr val="00B0F0">
              <a:alpha val="75000"/>
            </a:srgbClr>
          </a:solidFill>
          <a:ln>
            <a:solidFill>
              <a:srgbClr val="0070C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Amersfoort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AutoVorm 2">
            <a:extLst>
              <a:ext uri="{FF2B5EF4-FFF2-40B4-BE49-F238E27FC236}">
                <a16:creationId xmlns:a16="http://schemas.microsoft.com/office/drawing/2014/main" id="{97D5CFC0-1861-426D-9268-0F4744A083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474472" y="1401517"/>
            <a:ext cx="624849" cy="1885296"/>
          </a:xfrm>
          <a:prstGeom prst="roundRect">
            <a:avLst>
              <a:gd name="adj" fmla="val 13032"/>
            </a:avLst>
          </a:prstGeom>
          <a:solidFill>
            <a:schemeClr val="accent2">
              <a:lumMod val="50000"/>
            </a:schemeClr>
          </a:solidFill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Specialistenteam Dak</a:t>
            </a:r>
          </a:p>
        </p:txBody>
      </p:sp>
      <p:sp>
        <p:nvSpPr>
          <p:cNvPr id="50" name="AutoVorm 2">
            <a:extLst>
              <a:ext uri="{FF2B5EF4-FFF2-40B4-BE49-F238E27FC236}">
                <a16:creationId xmlns:a16="http://schemas.microsoft.com/office/drawing/2014/main" id="{57BA758D-597C-43DF-A195-F8B3C916CB8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493414" y="2219752"/>
            <a:ext cx="611958" cy="1860306"/>
          </a:xfrm>
          <a:prstGeom prst="roundRect">
            <a:avLst>
              <a:gd name="adj" fmla="val 13032"/>
            </a:avLst>
          </a:prstGeom>
          <a:solidFill>
            <a:srgbClr val="00B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Specialistenteam Gevel</a:t>
            </a:r>
          </a:p>
        </p:txBody>
      </p:sp>
      <p:sp>
        <p:nvSpPr>
          <p:cNvPr id="51" name="AutoVorm 2">
            <a:extLst>
              <a:ext uri="{FF2B5EF4-FFF2-40B4-BE49-F238E27FC236}">
                <a16:creationId xmlns:a16="http://schemas.microsoft.com/office/drawing/2014/main" id="{E9E3ABE1-BBF3-4B89-A890-098F173DBEB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490303" y="3022159"/>
            <a:ext cx="618179" cy="1860305"/>
          </a:xfrm>
          <a:prstGeom prst="roundRect">
            <a:avLst>
              <a:gd name="adj" fmla="val 13032"/>
            </a:avLst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Specialistenteam Installaties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AutoVorm 2">
            <a:extLst>
              <a:ext uri="{FF2B5EF4-FFF2-40B4-BE49-F238E27FC236}">
                <a16:creationId xmlns:a16="http://schemas.microsoft.com/office/drawing/2014/main" id="{1E798093-AF19-4D81-9B9C-B1D2AF77F4C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0490302" y="3820328"/>
            <a:ext cx="618181" cy="1860305"/>
          </a:xfrm>
          <a:prstGeom prst="roundRect">
            <a:avLst>
              <a:gd name="adj" fmla="val 13032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Specialistenteam Interieur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AutoVorm 2">
            <a:extLst>
              <a:ext uri="{FF2B5EF4-FFF2-40B4-BE49-F238E27FC236}">
                <a16:creationId xmlns:a16="http://schemas.microsoft.com/office/drawing/2014/main" id="{14A85474-5B43-49EE-BB17-431CD5DDFD5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82333" y="509664"/>
            <a:ext cx="624849" cy="1661129"/>
          </a:xfrm>
          <a:prstGeom prst="roundRect">
            <a:avLst>
              <a:gd name="adj" fmla="val 13032"/>
            </a:avLst>
          </a:prstGeom>
          <a:solidFill>
            <a:schemeClr val="accent2">
              <a:lumMod val="50000"/>
            </a:schemeClr>
          </a:solidFill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Programmateam</a:t>
            </a:r>
          </a:p>
        </p:txBody>
      </p:sp>
      <p:sp>
        <p:nvSpPr>
          <p:cNvPr id="57" name="AutoVorm 2">
            <a:extLst>
              <a:ext uri="{FF2B5EF4-FFF2-40B4-BE49-F238E27FC236}">
                <a16:creationId xmlns:a16="http://schemas.microsoft.com/office/drawing/2014/main" id="{74564B54-B1C9-4902-B286-CBB86EE36CF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24221" y="499687"/>
            <a:ext cx="624849" cy="1661128"/>
          </a:xfrm>
          <a:prstGeom prst="roundRect">
            <a:avLst>
              <a:gd name="adj" fmla="val 13032"/>
            </a:avLst>
          </a:prstGeom>
          <a:solidFill>
            <a:srgbClr val="00B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Programmateam</a:t>
            </a:r>
          </a:p>
        </p:txBody>
      </p:sp>
      <p:sp>
        <p:nvSpPr>
          <p:cNvPr id="58" name="AutoVorm 2">
            <a:extLst>
              <a:ext uri="{FF2B5EF4-FFF2-40B4-BE49-F238E27FC236}">
                <a16:creationId xmlns:a16="http://schemas.microsoft.com/office/drawing/2014/main" id="{B49B6A48-8B9B-4A8C-A612-8B019DC898D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161844" y="491108"/>
            <a:ext cx="624849" cy="1661127"/>
          </a:xfrm>
          <a:prstGeom prst="roundRect">
            <a:avLst>
              <a:gd name="adj" fmla="val 13032"/>
            </a:avLst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Programmateam</a:t>
            </a:r>
          </a:p>
        </p:txBody>
      </p:sp>
      <p:sp>
        <p:nvSpPr>
          <p:cNvPr id="59" name="AutoVorm 2">
            <a:extLst>
              <a:ext uri="{FF2B5EF4-FFF2-40B4-BE49-F238E27FC236}">
                <a16:creationId xmlns:a16="http://schemas.microsoft.com/office/drawing/2014/main" id="{E03A7E7C-5D71-43D9-8B11-DD7EA11D9E9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984060" y="476086"/>
            <a:ext cx="624849" cy="1661129"/>
          </a:xfrm>
          <a:prstGeom prst="roundRect">
            <a:avLst>
              <a:gd name="adj" fmla="val 13032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Programmateam</a:t>
            </a:r>
          </a:p>
        </p:txBody>
      </p:sp>
      <p:sp>
        <p:nvSpPr>
          <p:cNvPr id="60" name="AutoVorm 2">
            <a:extLst>
              <a:ext uri="{FF2B5EF4-FFF2-40B4-BE49-F238E27FC236}">
                <a16:creationId xmlns:a16="http://schemas.microsoft.com/office/drawing/2014/main" id="{8E4FB6D8-CDF5-4AC2-894A-637ABEE050A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517135" y="5031860"/>
            <a:ext cx="624849" cy="1661129"/>
          </a:xfrm>
          <a:prstGeom prst="roundRect">
            <a:avLst>
              <a:gd name="adj" fmla="val 13032"/>
            </a:avLst>
          </a:prstGeom>
          <a:solidFill>
            <a:schemeClr val="accent2">
              <a:lumMod val="50000"/>
            </a:schemeClr>
          </a:solidFill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Productieteam</a:t>
            </a:r>
          </a:p>
        </p:txBody>
      </p:sp>
      <p:sp>
        <p:nvSpPr>
          <p:cNvPr id="61" name="AutoVorm 2">
            <a:extLst>
              <a:ext uri="{FF2B5EF4-FFF2-40B4-BE49-F238E27FC236}">
                <a16:creationId xmlns:a16="http://schemas.microsoft.com/office/drawing/2014/main" id="{A951B4C0-B9B2-4648-A636-D7D3331DAF8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62473" y="5041261"/>
            <a:ext cx="624849" cy="1661129"/>
          </a:xfrm>
          <a:prstGeom prst="roundRect">
            <a:avLst>
              <a:gd name="adj" fmla="val 13032"/>
            </a:avLst>
          </a:prstGeom>
          <a:solidFill>
            <a:srgbClr val="00B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Productie</a:t>
            </a: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</a:t>
            </a:r>
          </a:p>
        </p:txBody>
      </p:sp>
      <p:sp>
        <p:nvSpPr>
          <p:cNvPr id="62" name="AutoVorm 2">
            <a:extLst>
              <a:ext uri="{FF2B5EF4-FFF2-40B4-BE49-F238E27FC236}">
                <a16:creationId xmlns:a16="http://schemas.microsoft.com/office/drawing/2014/main" id="{59925183-059D-4F40-8FBC-B8FC6E5F1D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32219" y="5018771"/>
            <a:ext cx="624849" cy="1635153"/>
          </a:xfrm>
          <a:prstGeom prst="roundRect">
            <a:avLst>
              <a:gd name="adj" fmla="val 13032"/>
            </a:avLst>
          </a:prstGeom>
          <a:solidFill>
            <a:srgbClr val="92D05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Productieteam</a:t>
            </a:r>
          </a:p>
        </p:txBody>
      </p:sp>
      <p:sp>
        <p:nvSpPr>
          <p:cNvPr id="63" name="AutoVorm 2">
            <a:extLst>
              <a:ext uri="{FF2B5EF4-FFF2-40B4-BE49-F238E27FC236}">
                <a16:creationId xmlns:a16="http://schemas.microsoft.com/office/drawing/2014/main" id="{4225C239-B7B9-4670-8F49-425511857FC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066713" y="5015668"/>
            <a:ext cx="624849" cy="1661129"/>
          </a:xfrm>
          <a:prstGeom prst="roundRect">
            <a:avLst>
              <a:gd name="adj" fmla="val 13032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Productieteam</a:t>
            </a:r>
          </a:p>
        </p:txBody>
      </p:sp>
      <p:sp>
        <p:nvSpPr>
          <p:cNvPr id="42" name="Stroomdiagram: Scheidingslijn 41">
            <a:extLst>
              <a:ext uri="{FF2B5EF4-FFF2-40B4-BE49-F238E27FC236}">
                <a16:creationId xmlns:a16="http://schemas.microsoft.com/office/drawing/2014/main" id="{1E6C0E95-4E94-4596-99AA-B176CFEE2F2C}"/>
              </a:ext>
            </a:extLst>
          </p:cNvPr>
          <p:cNvSpPr/>
          <p:nvPr/>
        </p:nvSpPr>
        <p:spPr>
          <a:xfrm rot="5400000">
            <a:off x="6402302" y="3274366"/>
            <a:ext cx="3693227" cy="618179"/>
          </a:xfrm>
          <a:prstGeom prst="flowChartTerminator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3" name="Stroomdiagram: Scheidingslijn 42">
            <a:extLst>
              <a:ext uri="{FF2B5EF4-FFF2-40B4-BE49-F238E27FC236}">
                <a16:creationId xmlns:a16="http://schemas.microsoft.com/office/drawing/2014/main" id="{0FE75973-5F01-4FD0-A3C7-5270B3096179}"/>
              </a:ext>
            </a:extLst>
          </p:cNvPr>
          <p:cNvSpPr/>
          <p:nvPr/>
        </p:nvSpPr>
        <p:spPr>
          <a:xfrm rot="5400000">
            <a:off x="4633555" y="3244682"/>
            <a:ext cx="3693227" cy="618179"/>
          </a:xfrm>
          <a:prstGeom prst="flowChartTerminator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4" name="Stroomdiagram: Scheidingslijn 43">
            <a:extLst>
              <a:ext uri="{FF2B5EF4-FFF2-40B4-BE49-F238E27FC236}">
                <a16:creationId xmlns:a16="http://schemas.microsoft.com/office/drawing/2014/main" id="{E97CBE6F-EC02-47F6-86BB-5C8D00C89861}"/>
              </a:ext>
            </a:extLst>
          </p:cNvPr>
          <p:cNvSpPr/>
          <p:nvPr/>
        </p:nvSpPr>
        <p:spPr>
          <a:xfrm rot="5400000">
            <a:off x="2829102" y="3271322"/>
            <a:ext cx="3693227" cy="618179"/>
          </a:xfrm>
          <a:prstGeom prst="flowChartTerminator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5" name="Stroomdiagram: Scheidingslijn 44">
            <a:extLst>
              <a:ext uri="{FF2B5EF4-FFF2-40B4-BE49-F238E27FC236}">
                <a16:creationId xmlns:a16="http://schemas.microsoft.com/office/drawing/2014/main" id="{4D9680A9-A980-4F32-A456-D44FB3DE77D1}"/>
              </a:ext>
            </a:extLst>
          </p:cNvPr>
          <p:cNvSpPr/>
          <p:nvPr/>
        </p:nvSpPr>
        <p:spPr>
          <a:xfrm rot="5400000">
            <a:off x="871896" y="3271321"/>
            <a:ext cx="3693228" cy="618179"/>
          </a:xfrm>
          <a:prstGeom prst="flowChartTerminator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D9109F6-1808-4953-8255-D90076A753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6127" y="2130176"/>
            <a:ext cx="520706" cy="46676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6D681EF-C995-47F4-A816-A2396B879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8009" y="2111967"/>
            <a:ext cx="521862" cy="518288"/>
          </a:xfrm>
          <a:prstGeom prst="rect">
            <a:avLst/>
          </a:prstGeom>
        </p:spPr>
      </p:pic>
      <p:pic>
        <p:nvPicPr>
          <p:cNvPr id="64" name="Afbeelding 63">
            <a:extLst>
              <a:ext uri="{FF2B5EF4-FFF2-40B4-BE49-F238E27FC236}">
                <a16:creationId xmlns:a16="http://schemas.microsoft.com/office/drawing/2014/main" id="{1A33BE04-3CBC-499C-9F2F-5332939E04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7689" y="2095019"/>
            <a:ext cx="500219" cy="496793"/>
          </a:xfrm>
          <a:prstGeom prst="rect">
            <a:avLst/>
          </a:prstGeom>
        </p:spPr>
      </p:pic>
      <p:pic>
        <p:nvPicPr>
          <p:cNvPr id="65" name="Afbeelding 64">
            <a:extLst>
              <a:ext uri="{FF2B5EF4-FFF2-40B4-BE49-F238E27FC236}">
                <a16:creationId xmlns:a16="http://schemas.microsoft.com/office/drawing/2014/main" id="{4FA00EAB-9B18-480F-B84D-9D8C15667B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5540" y="3674512"/>
            <a:ext cx="485574" cy="482249"/>
          </a:xfrm>
          <a:prstGeom prst="rect">
            <a:avLst/>
          </a:prstGeom>
        </p:spPr>
      </p:pic>
      <p:pic>
        <p:nvPicPr>
          <p:cNvPr id="66" name="Afbeelding 65">
            <a:extLst>
              <a:ext uri="{FF2B5EF4-FFF2-40B4-BE49-F238E27FC236}">
                <a16:creationId xmlns:a16="http://schemas.microsoft.com/office/drawing/2014/main" id="{E02FF710-710D-4C0D-BF43-AA00ABECA8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7850" y="4441389"/>
            <a:ext cx="521862" cy="518288"/>
          </a:xfrm>
          <a:prstGeom prst="rect">
            <a:avLst/>
          </a:prstGeom>
        </p:spPr>
      </p:pic>
      <p:pic>
        <p:nvPicPr>
          <p:cNvPr id="67" name="Afbeelding 66">
            <a:extLst>
              <a:ext uri="{FF2B5EF4-FFF2-40B4-BE49-F238E27FC236}">
                <a16:creationId xmlns:a16="http://schemas.microsoft.com/office/drawing/2014/main" id="{5CB370F7-ACE5-451D-B322-AD4F4F9633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4784" y="2887242"/>
            <a:ext cx="521862" cy="518288"/>
          </a:xfrm>
          <a:prstGeom prst="rect">
            <a:avLst/>
          </a:prstGeom>
        </p:spPr>
      </p:pic>
      <p:pic>
        <p:nvPicPr>
          <p:cNvPr id="68" name="Afbeelding 67">
            <a:extLst>
              <a:ext uri="{FF2B5EF4-FFF2-40B4-BE49-F238E27FC236}">
                <a16:creationId xmlns:a16="http://schemas.microsoft.com/office/drawing/2014/main" id="{40B2746F-6916-42B2-B35F-29580B697F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0167" y="4465675"/>
            <a:ext cx="521862" cy="518288"/>
          </a:xfrm>
          <a:prstGeom prst="rect">
            <a:avLst/>
          </a:prstGeom>
        </p:spPr>
      </p:pic>
      <p:pic>
        <p:nvPicPr>
          <p:cNvPr id="69" name="Afbeelding 68">
            <a:extLst>
              <a:ext uri="{FF2B5EF4-FFF2-40B4-BE49-F238E27FC236}">
                <a16:creationId xmlns:a16="http://schemas.microsoft.com/office/drawing/2014/main" id="{76CC5BAF-F9EC-4A1C-A7C9-C88DCA72BB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5756" y="2874976"/>
            <a:ext cx="521862" cy="518288"/>
          </a:xfrm>
          <a:prstGeom prst="rect">
            <a:avLst/>
          </a:prstGeom>
        </p:spPr>
      </p:pic>
      <p:pic>
        <p:nvPicPr>
          <p:cNvPr id="70" name="Afbeelding 69">
            <a:extLst>
              <a:ext uri="{FF2B5EF4-FFF2-40B4-BE49-F238E27FC236}">
                <a16:creationId xmlns:a16="http://schemas.microsoft.com/office/drawing/2014/main" id="{999FD927-1461-42CF-B6F6-8E0C6EFB6D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1298" y="3679491"/>
            <a:ext cx="521862" cy="518288"/>
          </a:xfrm>
          <a:prstGeom prst="rect">
            <a:avLst/>
          </a:prstGeom>
        </p:spPr>
      </p:pic>
      <p:pic>
        <p:nvPicPr>
          <p:cNvPr id="71" name="Afbeelding 70">
            <a:extLst>
              <a:ext uri="{FF2B5EF4-FFF2-40B4-BE49-F238E27FC236}">
                <a16:creationId xmlns:a16="http://schemas.microsoft.com/office/drawing/2014/main" id="{CA462CF4-36D0-4E60-A9FC-51A28DDAA6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7202" y="2882660"/>
            <a:ext cx="520706" cy="466769"/>
          </a:xfrm>
          <a:prstGeom prst="rect">
            <a:avLst/>
          </a:prstGeom>
        </p:spPr>
      </p:pic>
      <p:pic>
        <p:nvPicPr>
          <p:cNvPr id="72" name="Afbeelding 71">
            <a:extLst>
              <a:ext uri="{FF2B5EF4-FFF2-40B4-BE49-F238E27FC236}">
                <a16:creationId xmlns:a16="http://schemas.microsoft.com/office/drawing/2014/main" id="{D800E227-C40E-4859-BE76-E2BB1357BB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7202" y="4480418"/>
            <a:ext cx="520706" cy="466769"/>
          </a:xfrm>
          <a:prstGeom prst="rect">
            <a:avLst/>
          </a:prstGeom>
        </p:spPr>
      </p:pic>
      <p:pic>
        <p:nvPicPr>
          <p:cNvPr id="73" name="Afbeelding 72">
            <a:extLst>
              <a:ext uri="{FF2B5EF4-FFF2-40B4-BE49-F238E27FC236}">
                <a16:creationId xmlns:a16="http://schemas.microsoft.com/office/drawing/2014/main" id="{EB4050B3-7B88-418F-B125-3C787D7AFB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7326" y="4512627"/>
            <a:ext cx="520706" cy="466769"/>
          </a:xfrm>
          <a:prstGeom prst="rect">
            <a:avLst/>
          </a:prstGeom>
        </p:spPr>
      </p:pic>
      <p:pic>
        <p:nvPicPr>
          <p:cNvPr id="74" name="Afbeelding 73">
            <a:extLst>
              <a:ext uri="{FF2B5EF4-FFF2-40B4-BE49-F238E27FC236}">
                <a16:creationId xmlns:a16="http://schemas.microsoft.com/office/drawing/2014/main" id="{AB2C02AB-ACFB-435A-9A36-1B844FA12B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8526" y="2139101"/>
            <a:ext cx="520706" cy="466769"/>
          </a:xfrm>
          <a:prstGeom prst="rect">
            <a:avLst/>
          </a:prstGeom>
        </p:spPr>
      </p:pic>
      <p:pic>
        <p:nvPicPr>
          <p:cNvPr id="75" name="Afbeelding 74">
            <a:extLst>
              <a:ext uri="{FF2B5EF4-FFF2-40B4-BE49-F238E27FC236}">
                <a16:creationId xmlns:a16="http://schemas.microsoft.com/office/drawing/2014/main" id="{FF12E6B7-C347-4A16-9CE8-1611D7E18E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4236" y="3691354"/>
            <a:ext cx="528795" cy="474020"/>
          </a:xfrm>
          <a:prstGeom prst="rect">
            <a:avLst/>
          </a:prstGeom>
        </p:spPr>
      </p:pic>
      <p:pic>
        <p:nvPicPr>
          <p:cNvPr id="76" name="Afbeelding 75">
            <a:extLst>
              <a:ext uri="{FF2B5EF4-FFF2-40B4-BE49-F238E27FC236}">
                <a16:creationId xmlns:a16="http://schemas.microsoft.com/office/drawing/2014/main" id="{5C194463-D662-4D86-B1F3-02DAC97D36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4864" y="3679491"/>
            <a:ext cx="520706" cy="466769"/>
          </a:xfrm>
          <a:prstGeom prst="rect">
            <a:avLst/>
          </a:prstGeom>
        </p:spPr>
      </p:pic>
      <p:pic>
        <p:nvPicPr>
          <p:cNvPr id="77" name="Afbeelding 76">
            <a:extLst>
              <a:ext uri="{FF2B5EF4-FFF2-40B4-BE49-F238E27FC236}">
                <a16:creationId xmlns:a16="http://schemas.microsoft.com/office/drawing/2014/main" id="{7F76BCE1-6D39-435B-8A29-0BE95E98BE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7633" y="2910210"/>
            <a:ext cx="520706" cy="466769"/>
          </a:xfrm>
          <a:prstGeom prst="rect">
            <a:avLst/>
          </a:prstGeom>
        </p:spPr>
      </p:pic>
      <p:sp>
        <p:nvSpPr>
          <p:cNvPr id="2" name="Pijl: gekromd rechts 1">
            <a:extLst>
              <a:ext uri="{FF2B5EF4-FFF2-40B4-BE49-F238E27FC236}">
                <a16:creationId xmlns:a16="http://schemas.microsoft.com/office/drawing/2014/main" id="{3941F2C7-8AD1-47E0-A770-B646B710A3A0}"/>
              </a:ext>
            </a:extLst>
          </p:cNvPr>
          <p:cNvSpPr/>
          <p:nvPr/>
        </p:nvSpPr>
        <p:spPr>
          <a:xfrm>
            <a:off x="1791240" y="1652653"/>
            <a:ext cx="618180" cy="397220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48" name="Pijl: gekromd rechts 47">
            <a:extLst>
              <a:ext uri="{FF2B5EF4-FFF2-40B4-BE49-F238E27FC236}">
                <a16:creationId xmlns:a16="http://schemas.microsoft.com/office/drawing/2014/main" id="{A06964C4-50E9-4906-A44F-5BE2DF03F9AC}"/>
              </a:ext>
            </a:extLst>
          </p:cNvPr>
          <p:cNvSpPr/>
          <p:nvPr/>
        </p:nvSpPr>
        <p:spPr>
          <a:xfrm>
            <a:off x="3783161" y="1634095"/>
            <a:ext cx="559848" cy="3990763"/>
          </a:xfrm>
          <a:prstGeom prst="curv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53" name="Pijl: gekromd rechts 52">
            <a:extLst>
              <a:ext uri="{FF2B5EF4-FFF2-40B4-BE49-F238E27FC236}">
                <a16:creationId xmlns:a16="http://schemas.microsoft.com/office/drawing/2014/main" id="{3DD546BF-C7E9-45AD-955E-094BC7EC02A7}"/>
              </a:ext>
            </a:extLst>
          </p:cNvPr>
          <p:cNvSpPr/>
          <p:nvPr/>
        </p:nvSpPr>
        <p:spPr>
          <a:xfrm>
            <a:off x="7436646" y="1627013"/>
            <a:ext cx="618180" cy="3997846"/>
          </a:xfrm>
          <a:prstGeom prst="curv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54" name="Pijl: gekromd rechts 53">
            <a:extLst>
              <a:ext uri="{FF2B5EF4-FFF2-40B4-BE49-F238E27FC236}">
                <a16:creationId xmlns:a16="http://schemas.microsoft.com/office/drawing/2014/main" id="{A494643A-2CA6-439D-9BB7-575C6B499810}"/>
              </a:ext>
            </a:extLst>
          </p:cNvPr>
          <p:cNvSpPr/>
          <p:nvPr/>
        </p:nvSpPr>
        <p:spPr>
          <a:xfrm>
            <a:off x="5627123" y="1641942"/>
            <a:ext cx="618180" cy="3997847"/>
          </a:xfrm>
          <a:prstGeom prst="curv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55" name="Pijl: gekromd rechts 54">
            <a:extLst>
              <a:ext uri="{FF2B5EF4-FFF2-40B4-BE49-F238E27FC236}">
                <a16:creationId xmlns:a16="http://schemas.microsoft.com/office/drawing/2014/main" id="{FD802184-A75A-4C2B-BCF8-212CA376549D}"/>
              </a:ext>
            </a:extLst>
          </p:cNvPr>
          <p:cNvSpPr/>
          <p:nvPr/>
        </p:nvSpPr>
        <p:spPr>
          <a:xfrm rot="10800000">
            <a:off x="8568602" y="1557542"/>
            <a:ext cx="618180" cy="3976266"/>
          </a:xfrm>
          <a:prstGeom prst="curv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8" name="Pijl: gekromd rechts 77">
            <a:extLst>
              <a:ext uri="{FF2B5EF4-FFF2-40B4-BE49-F238E27FC236}">
                <a16:creationId xmlns:a16="http://schemas.microsoft.com/office/drawing/2014/main" id="{521CC5D5-EC92-4A24-AD36-DFA17EE7F67D}"/>
              </a:ext>
            </a:extLst>
          </p:cNvPr>
          <p:cNvSpPr/>
          <p:nvPr/>
        </p:nvSpPr>
        <p:spPr>
          <a:xfrm rot="10800000">
            <a:off x="6760624" y="1535960"/>
            <a:ext cx="618180" cy="3997848"/>
          </a:xfrm>
          <a:prstGeom prst="curv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9" name="Pijl: gekromd rechts 78">
            <a:extLst>
              <a:ext uri="{FF2B5EF4-FFF2-40B4-BE49-F238E27FC236}">
                <a16:creationId xmlns:a16="http://schemas.microsoft.com/office/drawing/2014/main" id="{38ED1BD4-79E7-4F9B-B63E-07659EC8C116}"/>
              </a:ext>
            </a:extLst>
          </p:cNvPr>
          <p:cNvSpPr/>
          <p:nvPr/>
        </p:nvSpPr>
        <p:spPr>
          <a:xfrm rot="10800000">
            <a:off x="4984805" y="1535960"/>
            <a:ext cx="596617" cy="4014586"/>
          </a:xfrm>
          <a:prstGeom prst="curv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0" name="Pijl: gekromd rechts 79">
            <a:extLst>
              <a:ext uri="{FF2B5EF4-FFF2-40B4-BE49-F238E27FC236}">
                <a16:creationId xmlns:a16="http://schemas.microsoft.com/office/drawing/2014/main" id="{9A6A028B-BA5A-41A0-8CF6-2B1FB4068AAA}"/>
              </a:ext>
            </a:extLst>
          </p:cNvPr>
          <p:cNvSpPr/>
          <p:nvPr/>
        </p:nvSpPr>
        <p:spPr>
          <a:xfrm rot="10800000">
            <a:off x="3131032" y="1569103"/>
            <a:ext cx="581405" cy="397220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D5D4AA40-B66E-46EE-A663-392F87CB6DC3}"/>
              </a:ext>
            </a:extLst>
          </p:cNvPr>
          <p:cNvGrpSpPr/>
          <p:nvPr/>
        </p:nvGrpSpPr>
        <p:grpSpPr>
          <a:xfrm>
            <a:off x="9708266" y="389946"/>
            <a:ext cx="1841884" cy="1438037"/>
            <a:chOff x="9708266" y="389946"/>
            <a:chExt cx="1841884" cy="1438037"/>
          </a:xfrm>
          <a:solidFill>
            <a:schemeClr val="accent1"/>
          </a:solidFill>
        </p:grpSpPr>
        <p:pic>
          <p:nvPicPr>
            <p:cNvPr id="4" name="Graphic 3" descr="Open hand met planten">
              <a:extLst>
                <a:ext uri="{FF2B5EF4-FFF2-40B4-BE49-F238E27FC236}">
                  <a16:creationId xmlns:a16="http://schemas.microsoft.com/office/drawing/2014/main" id="{73E73378-7265-44C9-8859-EDD5AC1C53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08266" y="389946"/>
              <a:ext cx="919445" cy="919445"/>
            </a:xfrm>
            <a:prstGeom prst="rect">
              <a:avLst/>
            </a:prstGeom>
          </p:spPr>
        </p:pic>
        <p:pic>
          <p:nvPicPr>
            <p:cNvPr id="5" name="Graphic 4" descr="Huis">
              <a:extLst>
                <a:ext uri="{FF2B5EF4-FFF2-40B4-BE49-F238E27FC236}">
                  <a16:creationId xmlns:a16="http://schemas.microsoft.com/office/drawing/2014/main" id="{ADE67040-F430-4B11-A05B-0B82F61C0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534914" y="1097797"/>
              <a:ext cx="730186" cy="730186"/>
            </a:xfrm>
            <a:prstGeom prst="rect">
              <a:avLst/>
            </a:prstGeom>
          </p:spPr>
        </p:pic>
        <p:pic>
          <p:nvPicPr>
            <p:cNvPr id="12" name="Graphic 11" descr="Munten">
              <a:extLst>
                <a:ext uri="{FF2B5EF4-FFF2-40B4-BE49-F238E27FC236}">
                  <a16:creationId xmlns:a16="http://schemas.microsoft.com/office/drawing/2014/main" id="{969470E0-9621-49F6-914F-F3C7A461A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107945" y="1023877"/>
              <a:ext cx="442205" cy="442205"/>
            </a:xfrm>
            <a:prstGeom prst="rect">
              <a:avLst/>
            </a:prstGeom>
          </p:spPr>
        </p:pic>
      </p:grpSp>
      <p:pic>
        <p:nvPicPr>
          <p:cNvPr id="81" name="Afbeelding 80">
            <a:extLst>
              <a:ext uri="{FF2B5EF4-FFF2-40B4-BE49-F238E27FC236}">
                <a16:creationId xmlns:a16="http://schemas.microsoft.com/office/drawing/2014/main" id="{CCA770AE-973E-4C9D-995A-3B80BF7799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772" y="5981806"/>
            <a:ext cx="2226469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5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6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42" grpId="0" animBg="1"/>
      <p:bldP spid="43" grpId="0" animBg="1"/>
      <p:bldP spid="44" grpId="0" animBg="1"/>
      <p:bldP spid="45" grpId="0" animBg="1"/>
      <p:bldP spid="2" grpId="0" animBg="1"/>
      <p:bldP spid="48" grpId="0" animBg="1"/>
      <p:bldP spid="53" grpId="0" animBg="1"/>
      <p:bldP spid="54" grpId="0" animBg="1"/>
      <p:bldP spid="55" grpId="0" animBg="1"/>
      <p:bldP spid="78" grpId="0" animBg="1"/>
      <p:bldP spid="79" grpId="0" animBg="1"/>
      <p:bldP spid="8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3FE6F10-B3AD-4403-94CA-F51155286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64D6A39-A4F7-4B00-9F42-3BC67177D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3553ADF-88A1-4645-B819-890CA3DF7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B5D0D97D-7911-4A25-88E2-4D81FD4AB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22BD032-6934-4BBD-B775-06CEA0B6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579" y="1208059"/>
            <a:ext cx="4397754" cy="328506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3200" b="1" cap="all" dirty="0" err="1">
                <a:solidFill>
                  <a:schemeClr val="bg1"/>
                </a:solidFill>
              </a:rPr>
              <a:t>Gelegenheidsteams</a:t>
            </a:r>
            <a:br>
              <a:rPr lang="en-US" sz="3200" b="1" cap="all" dirty="0">
                <a:solidFill>
                  <a:schemeClr val="bg1"/>
                </a:solidFill>
              </a:rPr>
            </a:br>
            <a:br>
              <a:rPr lang="en-US" sz="1800" b="1" cap="all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 </a:t>
            </a:r>
            <a:r>
              <a:rPr lang="nl-NL" sz="1800" b="1" dirty="0" err="1">
                <a:solidFill>
                  <a:schemeClr val="bg1"/>
                </a:solidFill>
              </a:rPr>
              <a:t>Samenwerkingovereenkomst</a:t>
            </a:r>
            <a:r>
              <a:rPr lang="nl-NL" sz="1800" b="1" dirty="0">
                <a:solidFill>
                  <a:schemeClr val="bg1"/>
                </a:solidFill>
              </a:rPr>
              <a:t>• </a:t>
            </a:r>
            <a:br>
              <a:rPr lang="nl-NL" sz="1800" b="1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•Missie, visie en doelstellingen• </a:t>
            </a:r>
            <a:br>
              <a:rPr lang="nl-NL" sz="1800" b="1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•Organisatie, inrichting en bestuur•</a:t>
            </a:r>
            <a:br>
              <a:rPr lang="nl-NL" sz="1800" b="1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•Data•</a:t>
            </a:r>
            <a:br>
              <a:rPr lang="nl-NL" sz="1800" b="1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•Een nieuwe klantbenadering•</a:t>
            </a:r>
            <a:br>
              <a:rPr lang="nl-NL" sz="1800" b="1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 Kwaliteit•</a:t>
            </a:r>
            <a:br>
              <a:rPr lang="nl-NL" sz="1800" b="1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 Innovatie• </a:t>
            </a:r>
            <a:br>
              <a:rPr lang="nl-NL" sz="1800" b="1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•Kracht van Samenwerking•</a:t>
            </a:r>
            <a:br>
              <a:rPr lang="nl-NL" sz="1800" b="1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•Productie/specialistenteam•</a:t>
            </a:r>
            <a:br>
              <a:rPr lang="nl-NL" sz="1800" b="1" dirty="0">
                <a:solidFill>
                  <a:schemeClr val="bg1"/>
                </a:solidFill>
              </a:rPr>
            </a:br>
            <a:r>
              <a:rPr lang="nl-NL" sz="1800" b="1" dirty="0">
                <a:solidFill>
                  <a:schemeClr val="bg1"/>
                </a:solidFill>
              </a:rPr>
              <a:t>•Programmateam•</a:t>
            </a:r>
            <a:br>
              <a:rPr lang="nl-NL" sz="1800" b="1" dirty="0">
                <a:solidFill>
                  <a:schemeClr val="bg1"/>
                </a:solidFill>
              </a:rPr>
            </a:br>
            <a:br>
              <a:rPr lang="nl-NL" sz="1800" b="1" dirty="0">
                <a:solidFill>
                  <a:schemeClr val="bg1"/>
                </a:solidFill>
              </a:rPr>
            </a:br>
            <a:endParaRPr lang="en-US" sz="1800" b="1" cap="all" dirty="0">
              <a:solidFill>
                <a:schemeClr val="bg1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51BF36C-DE0F-467D-8C84-C663FDF2C1C0}"/>
              </a:ext>
            </a:extLst>
          </p:cNvPr>
          <p:cNvSpPr txBox="1"/>
          <p:nvPr/>
        </p:nvSpPr>
        <p:spPr>
          <a:xfrm>
            <a:off x="8288165" y="4541790"/>
            <a:ext cx="32121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• 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Ten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dienste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van de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organisatie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•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leren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van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elkaar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•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Tijdelijk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met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Een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specifieke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opdracht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•</a:t>
            </a:r>
            <a:endParaRPr kumimoji="0" lang="en-US" sz="18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in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een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kwartaal</a:t>
            </a:r>
            <a:r>
              <a:rPr kumimoji="0" lang="en-US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all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hartslag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•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12" name="Graphic 11" descr="Vinkje">
            <a:extLst>
              <a:ext uri="{FF2B5EF4-FFF2-40B4-BE49-F238E27FC236}">
                <a16:creationId xmlns:a16="http://schemas.microsoft.com/office/drawing/2014/main" id="{568E5601-8408-4BB1-B20E-20FD44AD7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0500" y="1566581"/>
            <a:ext cx="451688" cy="522000"/>
          </a:xfrm>
          <a:prstGeom prst="rect">
            <a:avLst/>
          </a:prstGeom>
        </p:spPr>
      </p:pic>
      <p:pic>
        <p:nvPicPr>
          <p:cNvPr id="14" name="Graphic 13" descr="Vinkje">
            <a:extLst>
              <a:ext uri="{FF2B5EF4-FFF2-40B4-BE49-F238E27FC236}">
                <a16:creationId xmlns:a16="http://schemas.microsoft.com/office/drawing/2014/main" id="{FB767C21-C13A-48FF-9832-C6B980A91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177" y="1860681"/>
            <a:ext cx="451688" cy="522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E2B7861-74C7-4A0E-A23D-050F10833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508" y="1714351"/>
            <a:ext cx="6096528" cy="342929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9E325CC-2D83-4E2D-8579-C2A30CC489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3041" y="1282934"/>
            <a:ext cx="457240" cy="524301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6913004-96F9-4C1C-A47E-834B43A0A8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470" y="5408630"/>
            <a:ext cx="2121592" cy="780356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1687C03B-86B4-4B75-B81B-89E2B2D14C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364" y="668987"/>
            <a:ext cx="2124625" cy="78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40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6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B0647-34E3-4D7F-84CE-4CBBB01B9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Systematiek van Programmeren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589C812-7DAF-491D-A204-39B1ACA5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15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E81F919-5738-4C0A-827E-F38E65A4F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5" t="2604" r="1746"/>
          <a:stretch/>
        </p:blipFill>
        <p:spPr>
          <a:xfrm>
            <a:off x="2220771" y="1030430"/>
            <a:ext cx="7529804" cy="55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25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2CE64F4C-43AE-4A7B-BADB-4BBFDD3DD4D0}"/>
              </a:ext>
            </a:extLst>
          </p:cNvPr>
          <p:cNvGrpSpPr/>
          <p:nvPr/>
        </p:nvGrpSpPr>
        <p:grpSpPr>
          <a:xfrm>
            <a:off x="2109882" y="2279456"/>
            <a:ext cx="2398939" cy="2223787"/>
            <a:chOff x="281078" y="2493196"/>
            <a:chExt cx="2398939" cy="2223787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1ABEDE46-6891-4931-BCF1-E27330322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531" t="4204" r="9093" b="4226"/>
            <a:stretch/>
          </p:blipFill>
          <p:spPr>
            <a:xfrm>
              <a:off x="281078" y="2493196"/>
              <a:ext cx="2398939" cy="1952639"/>
            </a:xfrm>
            <a:prstGeom prst="rect">
              <a:avLst/>
            </a:prstGeom>
          </p:spPr>
        </p:pic>
        <p:pic>
          <p:nvPicPr>
            <p:cNvPr id="6" name="Picture 22" descr="Huis word gesloopt, nieuw huis? Energieneutraal? – Janiinemma">
              <a:extLst>
                <a:ext uri="{FF2B5EF4-FFF2-40B4-BE49-F238E27FC236}">
                  <a16:creationId xmlns:a16="http://schemas.microsoft.com/office/drawing/2014/main" id="{F7EDCD9B-E3FB-425F-A499-394BF63151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669" y="2896701"/>
              <a:ext cx="906268" cy="511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24FE2A4F-E2FB-4529-AC5B-682F1ABAF3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622" y="3758503"/>
              <a:ext cx="285750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06D13E81-B4F4-4358-8331-154ABC8EA9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2623" y="3983901"/>
              <a:ext cx="285750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E35BBC7-4EAF-4695-9FAD-4C1474D148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2694" y="4206502"/>
              <a:ext cx="285750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3A6BB5C-E804-4017-8D44-275D6F8633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9875" y="4431233"/>
              <a:ext cx="285750" cy="28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Picture 2" descr="Documentos sena - Esteban Jaramillo castaño">
            <a:extLst>
              <a:ext uri="{FF2B5EF4-FFF2-40B4-BE49-F238E27FC236}">
                <a16:creationId xmlns:a16="http://schemas.microsoft.com/office/drawing/2014/main" id="{877ED91D-5D97-411A-A06E-7609960A0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49" y="508686"/>
            <a:ext cx="705189" cy="70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C221F5EB-5ED5-44FD-AB66-73C3EA156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82" y="5057012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4E79B3B4-AE41-40E0-A87C-898D52CAB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82" y="5366875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4056959F-DA65-429A-A2AC-0BE2458F2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82" y="5676738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de Alliantie (@deAlliantie) | Twitter">
            <a:extLst>
              <a:ext uri="{FF2B5EF4-FFF2-40B4-BE49-F238E27FC236}">
                <a16:creationId xmlns:a16="http://schemas.microsoft.com/office/drawing/2014/main" id="{7A17807B-0391-4132-8AC1-4E3195080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82" y="6292659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Tabel 16">
            <a:extLst>
              <a:ext uri="{FF2B5EF4-FFF2-40B4-BE49-F238E27FC236}">
                <a16:creationId xmlns:a16="http://schemas.microsoft.com/office/drawing/2014/main" id="{AA487DD7-C59E-40F0-AE9C-E066DAC36045}"/>
              </a:ext>
            </a:extLst>
          </p:cNvPr>
          <p:cNvGraphicFramePr>
            <a:graphicFrameLocks noGrp="1"/>
          </p:cNvGraphicFramePr>
          <p:nvPr/>
        </p:nvGraphicFramePr>
        <p:xfrm>
          <a:off x="4692085" y="1278285"/>
          <a:ext cx="2171700" cy="1473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86313601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3022553169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82801499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57747697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137379321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175819129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1583491449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728859879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3643474529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23938433"/>
                    </a:ext>
                  </a:extLst>
                </a:gridCol>
              </a:tblGrid>
              <a:tr h="250031">
                <a:tc>
                  <a:txBody>
                    <a:bodyPr/>
                    <a:lstStyle/>
                    <a:p>
                      <a:pPr algn="l" fontAlgn="b"/>
                      <a:r>
                        <a:rPr lang="nl-NL" sz="800" u="none" strike="noStrike">
                          <a:effectLst/>
                        </a:rPr>
                        <a:t> </a:t>
                      </a:r>
                      <a:endParaRPr lang="nl-N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u="none" strike="noStrike">
                          <a:effectLst/>
                        </a:rPr>
                        <a:t>2020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u="none" strike="noStrike">
                          <a:effectLst/>
                        </a:rPr>
                        <a:t>2021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u="none" strike="noStrike">
                          <a:effectLst/>
                        </a:rPr>
                        <a:t>2022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u="none" strike="noStrike">
                          <a:effectLst/>
                        </a:rPr>
                        <a:t>2023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u="none" strike="noStrike">
                          <a:effectLst/>
                        </a:rPr>
                        <a:t>2024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u="none" strike="noStrike">
                          <a:effectLst/>
                        </a:rPr>
                        <a:t>2025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u="none" strike="noStrike">
                          <a:effectLst/>
                        </a:rPr>
                        <a:t>2026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u="none" strike="noStrike">
                          <a:effectLst/>
                        </a:rPr>
                        <a:t>2027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800" u="none" strike="noStrike">
                          <a:effectLst/>
                        </a:rPr>
                        <a:t>2028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vert="vert270" anchor="ctr"/>
                </a:tc>
                <a:extLst>
                  <a:ext uri="{0D108BD9-81ED-4DB2-BD59-A6C34878D82A}">
                    <a16:rowId xmlns:a16="http://schemas.microsoft.com/office/drawing/2014/main" val="243057138"/>
                  </a:ext>
                </a:extLst>
              </a:tr>
              <a:tr h="305753">
                <a:tc>
                  <a:txBody>
                    <a:bodyPr/>
                    <a:lstStyle/>
                    <a:p>
                      <a:pPr algn="l" fontAlgn="b"/>
                      <a:r>
                        <a:rPr lang="nl-NL" sz="800" u="none" strike="noStrike">
                          <a:effectLst/>
                        </a:rPr>
                        <a:t> </a:t>
                      </a:r>
                      <a:endParaRPr lang="nl-N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3919562"/>
                  </a:ext>
                </a:extLst>
              </a:tr>
              <a:tr h="305753">
                <a:tc>
                  <a:txBody>
                    <a:bodyPr/>
                    <a:lstStyle/>
                    <a:p>
                      <a:pPr algn="l" fontAlgn="b"/>
                      <a:r>
                        <a:rPr lang="nl-NL" sz="800" u="none" strike="noStrike">
                          <a:effectLst/>
                        </a:rPr>
                        <a:t> </a:t>
                      </a:r>
                      <a:endParaRPr lang="nl-N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60845524"/>
                  </a:ext>
                </a:extLst>
              </a:tr>
              <a:tr h="305753">
                <a:tc>
                  <a:txBody>
                    <a:bodyPr/>
                    <a:lstStyle/>
                    <a:p>
                      <a:pPr algn="l" fontAlgn="b"/>
                      <a:r>
                        <a:rPr lang="nl-NL" sz="800" u="none" strike="noStrike">
                          <a:effectLst/>
                        </a:rPr>
                        <a:t> </a:t>
                      </a:r>
                      <a:endParaRPr lang="nl-N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X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u="none" strike="noStrike">
                          <a:effectLst/>
                        </a:rPr>
                        <a:t> </a:t>
                      </a:r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8551388"/>
                  </a:ext>
                </a:extLst>
              </a:tr>
              <a:tr h="305753">
                <a:tc>
                  <a:txBody>
                    <a:bodyPr/>
                    <a:lstStyle/>
                    <a:p>
                      <a:pPr algn="l" fontAlgn="b"/>
                      <a:endParaRPr lang="nl-N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nl-N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8727293"/>
                  </a:ext>
                </a:extLst>
              </a:tr>
            </a:tbl>
          </a:graphicData>
        </a:graphic>
      </p:graphicFrame>
      <p:pic>
        <p:nvPicPr>
          <p:cNvPr id="18" name="Picture 6">
            <a:extLst>
              <a:ext uri="{FF2B5EF4-FFF2-40B4-BE49-F238E27FC236}">
                <a16:creationId xmlns:a16="http://schemas.microsoft.com/office/drawing/2014/main" id="{4E79B3B4-AE41-40E0-A87C-898D52CAB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395" y="1848765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4056959F-DA65-429A-A2AC-0BE2458F2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395" y="2155982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93DD1F60-ECB9-4441-A6E9-BF084D875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395" y="1554093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1452BC86-90A5-4E4A-A172-7B5DF45EEAB7}"/>
              </a:ext>
            </a:extLst>
          </p:cNvPr>
          <p:cNvSpPr txBox="1"/>
          <p:nvPr/>
        </p:nvSpPr>
        <p:spPr>
          <a:xfrm>
            <a:off x="3117571" y="1160751"/>
            <a:ext cx="12715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Complexstrategie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02881512-EBA4-47B1-B227-52D11F7F14AF}"/>
              </a:ext>
            </a:extLst>
          </p:cNvPr>
          <p:cNvSpPr txBox="1"/>
          <p:nvPr/>
        </p:nvSpPr>
        <p:spPr>
          <a:xfrm>
            <a:off x="3361271" y="2796969"/>
            <a:ext cx="1330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Inspectiegegevens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complex</a:t>
            </a:r>
          </a:p>
        </p:txBody>
      </p:sp>
      <p:sp>
        <p:nvSpPr>
          <p:cNvPr id="23" name="Pijl: gebogen 10">
            <a:extLst>
              <a:ext uri="{FF2B5EF4-FFF2-40B4-BE49-F238E27FC236}">
                <a16:creationId xmlns:a16="http://schemas.microsoft.com/office/drawing/2014/main" id="{CE0BD768-EC54-4648-A306-BE52344F14CD}"/>
              </a:ext>
            </a:extLst>
          </p:cNvPr>
          <p:cNvSpPr/>
          <p:nvPr/>
        </p:nvSpPr>
        <p:spPr>
          <a:xfrm flipV="1">
            <a:off x="2727331" y="1883536"/>
            <a:ext cx="1810597" cy="334212"/>
          </a:xfrm>
          <a:prstGeom prst="bentArrow">
            <a:avLst>
              <a:gd name="adj1" fmla="val 30919"/>
              <a:gd name="adj2" fmla="val 25000"/>
              <a:gd name="adj3" fmla="val 25000"/>
              <a:gd name="adj4" fmla="val 43750"/>
            </a:avLst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ijl: gebogen 32">
            <a:extLst>
              <a:ext uri="{FF2B5EF4-FFF2-40B4-BE49-F238E27FC236}">
                <a16:creationId xmlns:a16="http://schemas.microsoft.com/office/drawing/2014/main" id="{F54DB843-9078-4E64-A1DA-4A382BD0261D}"/>
              </a:ext>
            </a:extLst>
          </p:cNvPr>
          <p:cNvSpPr/>
          <p:nvPr/>
        </p:nvSpPr>
        <p:spPr>
          <a:xfrm>
            <a:off x="3848537" y="2333580"/>
            <a:ext cx="695851" cy="382421"/>
          </a:xfrm>
          <a:prstGeom prst="bentArrow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49A2444-62A2-4975-AEC8-F7E4D4D47001}"/>
              </a:ext>
            </a:extLst>
          </p:cNvPr>
          <p:cNvSpPr txBox="1"/>
          <p:nvPr/>
        </p:nvSpPr>
        <p:spPr>
          <a:xfrm>
            <a:off x="4756261" y="1007708"/>
            <a:ext cx="25986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Afbakenen scenario’s t.b.v. </a:t>
            </a:r>
            <a:r>
              <a:rPr kumimoji="0" lang="nl-NL" sz="1350" b="0" i="0" u="none" strike="noStrike" kern="1200" cap="none" spc="0" normalizeH="0" baseline="0" noProof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MJOP’s</a:t>
            </a: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6892F50C-26B7-4C78-80BD-B3C2A962626F}"/>
              </a:ext>
            </a:extLst>
          </p:cNvPr>
          <p:cNvSpPr txBox="1"/>
          <p:nvPr/>
        </p:nvSpPr>
        <p:spPr>
          <a:xfrm>
            <a:off x="2419863" y="4998275"/>
            <a:ext cx="992579" cy="1618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Dak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Gevel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Installaties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Interieur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Alliantie</a:t>
            </a:r>
          </a:p>
        </p:txBody>
      </p:sp>
      <p:pic>
        <p:nvPicPr>
          <p:cNvPr id="27" name="Picture 12" descr="de Alliantie (@deAlliantie) | Twitter">
            <a:extLst>
              <a:ext uri="{FF2B5EF4-FFF2-40B4-BE49-F238E27FC236}">
                <a16:creationId xmlns:a16="http://schemas.microsoft.com/office/drawing/2014/main" id="{06AA138D-CEFA-46A7-8D45-CE2076E44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520" y="548582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Pijl: omlaag 22">
            <a:extLst>
              <a:ext uri="{FF2B5EF4-FFF2-40B4-BE49-F238E27FC236}">
                <a16:creationId xmlns:a16="http://schemas.microsoft.com/office/drawing/2014/main" id="{AB001E8E-4B22-4D99-9654-3DA3FE948211}"/>
              </a:ext>
            </a:extLst>
          </p:cNvPr>
          <p:cNvSpPr/>
          <p:nvPr/>
        </p:nvSpPr>
        <p:spPr>
          <a:xfrm rot="16785259">
            <a:off x="7392518" y="1652038"/>
            <a:ext cx="203608" cy="1053202"/>
          </a:xfrm>
          <a:prstGeom prst="downArrow">
            <a:avLst>
              <a:gd name="adj1" fmla="val 56477"/>
              <a:gd name="adj2" fmla="val 50000"/>
            </a:avLst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2DA545F-3E43-4D63-94E5-339A805F0269}"/>
              </a:ext>
            </a:extLst>
          </p:cNvPr>
          <p:cNvSpPr txBox="1"/>
          <p:nvPr/>
        </p:nvSpPr>
        <p:spPr>
          <a:xfrm>
            <a:off x="6863785" y="3542389"/>
            <a:ext cx="21619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Opstellen/Aanpassen MJOB + Productie-begroting</a:t>
            </a:r>
          </a:p>
        </p:txBody>
      </p:sp>
      <p:grpSp>
        <p:nvGrpSpPr>
          <p:cNvPr id="30" name="Groep 29">
            <a:extLst>
              <a:ext uri="{FF2B5EF4-FFF2-40B4-BE49-F238E27FC236}">
                <a16:creationId xmlns:a16="http://schemas.microsoft.com/office/drawing/2014/main" id="{4294137D-3E0A-4471-A1A0-C12A12BF6E80}"/>
              </a:ext>
            </a:extLst>
          </p:cNvPr>
          <p:cNvGrpSpPr/>
          <p:nvPr/>
        </p:nvGrpSpPr>
        <p:grpSpPr>
          <a:xfrm>
            <a:off x="9105370" y="4485520"/>
            <a:ext cx="1572811" cy="1265623"/>
            <a:chOff x="9775262" y="4921917"/>
            <a:chExt cx="2097081" cy="1687497"/>
          </a:xfrm>
        </p:grpSpPr>
        <p:sp>
          <p:nvSpPr>
            <p:cNvPr id="31" name="Rechthoek: met één afgeronde hoek 23">
              <a:extLst>
                <a:ext uri="{FF2B5EF4-FFF2-40B4-BE49-F238E27FC236}">
                  <a16:creationId xmlns:a16="http://schemas.microsoft.com/office/drawing/2014/main" id="{584D3058-6D19-421D-8C4F-73A6A81984E2}"/>
                </a:ext>
              </a:extLst>
            </p:cNvPr>
            <p:cNvSpPr/>
            <p:nvPr/>
          </p:nvSpPr>
          <p:spPr>
            <a:xfrm>
              <a:off x="9775262" y="4921917"/>
              <a:ext cx="2097081" cy="1687497"/>
            </a:xfrm>
            <a:prstGeom prst="round1Rect">
              <a:avLst/>
            </a:prstGeom>
            <a:solidFill>
              <a:srgbClr val="C2EBF8"/>
            </a:solidFill>
            <a:ln>
              <a:solidFill>
                <a:srgbClr val="C2EB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FB836476-F534-4097-8C38-12E3D2030F8F}"/>
                </a:ext>
              </a:extLst>
            </p:cNvPr>
            <p:cNvGrpSpPr/>
            <p:nvPr/>
          </p:nvGrpSpPr>
          <p:grpSpPr>
            <a:xfrm>
              <a:off x="9903420" y="5078046"/>
              <a:ext cx="1851832" cy="1428699"/>
              <a:chOff x="8509167" y="2966098"/>
              <a:chExt cx="2703743" cy="1893258"/>
            </a:xfrm>
          </p:grpSpPr>
          <p:pic>
            <p:nvPicPr>
              <p:cNvPr id="33" name="Picture 26">
                <a:extLst>
                  <a:ext uri="{FF2B5EF4-FFF2-40B4-BE49-F238E27FC236}">
                    <a16:creationId xmlns:a16="http://schemas.microsoft.com/office/drawing/2014/main" id="{1B960033-D3B8-4341-BF16-71F1575103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09167" y="2966098"/>
                <a:ext cx="1971675" cy="11906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7">
                <a:extLst>
                  <a:ext uri="{FF2B5EF4-FFF2-40B4-BE49-F238E27FC236}">
                    <a16:creationId xmlns:a16="http://schemas.microsoft.com/office/drawing/2014/main" id="{0ACF9728-ACAE-443D-B599-DBD6C476CF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52421" y="3204038"/>
                <a:ext cx="1971675" cy="11906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8">
                <a:extLst>
                  <a:ext uri="{FF2B5EF4-FFF2-40B4-BE49-F238E27FC236}">
                    <a16:creationId xmlns:a16="http://schemas.microsoft.com/office/drawing/2014/main" id="{BCD90E00-4B1F-4388-8B67-79436582F3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7981" y="3439456"/>
                <a:ext cx="1971675" cy="11906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9">
                <a:extLst>
                  <a:ext uri="{FF2B5EF4-FFF2-40B4-BE49-F238E27FC236}">
                    <a16:creationId xmlns:a16="http://schemas.microsoft.com/office/drawing/2014/main" id="{589114F0-4AEF-4AD4-83B2-5035EE7AB0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41235" y="3668731"/>
                <a:ext cx="1971675" cy="11906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7" name="Tekstvak 36">
            <a:extLst>
              <a:ext uri="{FF2B5EF4-FFF2-40B4-BE49-F238E27FC236}">
                <a16:creationId xmlns:a16="http://schemas.microsoft.com/office/drawing/2014/main" id="{DB7A2AD5-B7C4-42D5-8013-1B0C58CB3DBE}"/>
              </a:ext>
            </a:extLst>
          </p:cNvPr>
          <p:cNvSpPr txBox="1"/>
          <p:nvPr/>
        </p:nvSpPr>
        <p:spPr>
          <a:xfrm>
            <a:off x="9044935" y="4167100"/>
            <a:ext cx="128278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Programmering</a:t>
            </a:r>
          </a:p>
        </p:txBody>
      </p:sp>
      <p:pic>
        <p:nvPicPr>
          <p:cNvPr id="38" name="Picture 12" descr="de Alliantie (@deAlliantie) | Twitter">
            <a:extLst>
              <a:ext uri="{FF2B5EF4-FFF2-40B4-BE49-F238E27FC236}">
                <a16:creationId xmlns:a16="http://schemas.microsoft.com/office/drawing/2014/main" id="{D9A669E1-9FF6-4DA9-A7C0-69C2F4051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906" y="4122769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C4E86E9E-F730-410D-8F0B-1CE3594B4BD0}"/>
              </a:ext>
            </a:extLst>
          </p:cNvPr>
          <p:cNvSpPr txBox="1"/>
          <p:nvPr/>
        </p:nvSpPr>
        <p:spPr>
          <a:xfrm>
            <a:off x="8160085" y="4923784"/>
            <a:ext cx="93958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25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Aanpassen i.v.m. jaarverschuiving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42A5BF3F-605A-4590-B6E5-6EC62B0FB6FE}"/>
              </a:ext>
            </a:extLst>
          </p:cNvPr>
          <p:cNvSpPr txBox="1"/>
          <p:nvPr/>
        </p:nvSpPr>
        <p:spPr>
          <a:xfrm>
            <a:off x="8227745" y="4315863"/>
            <a:ext cx="87319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25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Invoer MJOB</a:t>
            </a:r>
          </a:p>
        </p:txBody>
      </p:sp>
      <p:pic>
        <p:nvPicPr>
          <p:cNvPr id="42" name="Picture 2" descr="Documentos sena - Esteban Jaramillo castaño">
            <a:extLst>
              <a:ext uri="{FF2B5EF4-FFF2-40B4-BE49-F238E27FC236}">
                <a16:creationId xmlns:a16="http://schemas.microsoft.com/office/drawing/2014/main" id="{3883E7BC-B1DB-47D7-B89D-25343EE77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112" y="801130"/>
            <a:ext cx="705189" cy="70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kstvak 42">
            <a:extLst>
              <a:ext uri="{FF2B5EF4-FFF2-40B4-BE49-F238E27FC236}">
                <a16:creationId xmlns:a16="http://schemas.microsoft.com/office/drawing/2014/main" id="{E0C1F378-6C70-484F-B908-49E78369EE76}"/>
              </a:ext>
            </a:extLst>
          </p:cNvPr>
          <p:cNvSpPr txBox="1"/>
          <p:nvPr/>
        </p:nvSpPr>
        <p:spPr>
          <a:xfrm>
            <a:off x="8052282" y="1669135"/>
            <a:ext cx="119468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Scenariokeuze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53CFE1BF-A5AD-409B-8DCD-3E378C91BCE2}"/>
              </a:ext>
            </a:extLst>
          </p:cNvPr>
          <p:cNvSpPr txBox="1"/>
          <p:nvPr/>
        </p:nvSpPr>
        <p:spPr>
          <a:xfrm>
            <a:off x="2030917" y="1410377"/>
            <a:ext cx="1380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Complexinformatie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(10 puntenlijst)</a:t>
            </a:r>
          </a:p>
        </p:txBody>
      </p:sp>
      <p:sp>
        <p:nvSpPr>
          <p:cNvPr id="45" name="Ovaal 44">
            <a:extLst>
              <a:ext uri="{FF2B5EF4-FFF2-40B4-BE49-F238E27FC236}">
                <a16:creationId xmlns:a16="http://schemas.microsoft.com/office/drawing/2014/main" id="{F3B3B6D0-D75E-47DF-8627-475596B424F3}"/>
              </a:ext>
            </a:extLst>
          </p:cNvPr>
          <p:cNvSpPr/>
          <p:nvPr/>
        </p:nvSpPr>
        <p:spPr>
          <a:xfrm>
            <a:off x="2087808" y="754084"/>
            <a:ext cx="276776" cy="276999"/>
          </a:xfrm>
          <a:prstGeom prst="ellipse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6" name="Ovaal 45">
            <a:extLst>
              <a:ext uri="{FF2B5EF4-FFF2-40B4-BE49-F238E27FC236}">
                <a16:creationId xmlns:a16="http://schemas.microsoft.com/office/drawing/2014/main" id="{AF89EE10-46F6-4E50-BDA9-B50063C6549B}"/>
              </a:ext>
            </a:extLst>
          </p:cNvPr>
          <p:cNvSpPr/>
          <p:nvPr/>
        </p:nvSpPr>
        <p:spPr>
          <a:xfrm>
            <a:off x="3815600" y="552958"/>
            <a:ext cx="276776" cy="276999"/>
          </a:xfrm>
          <a:prstGeom prst="ellipse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7" name="Ovaal 46">
            <a:extLst>
              <a:ext uri="{FF2B5EF4-FFF2-40B4-BE49-F238E27FC236}">
                <a16:creationId xmlns:a16="http://schemas.microsoft.com/office/drawing/2014/main" id="{F1E19791-3A26-490E-ACB1-88C1CD0D1930}"/>
              </a:ext>
            </a:extLst>
          </p:cNvPr>
          <p:cNvSpPr/>
          <p:nvPr/>
        </p:nvSpPr>
        <p:spPr>
          <a:xfrm>
            <a:off x="4406000" y="3074411"/>
            <a:ext cx="276776" cy="276999"/>
          </a:xfrm>
          <a:prstGeom prst="ellipse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8" name="Ovaal 47">
            <a:extLst>
              <a:ext uri="{FF2B5EF4-FFF2-40B4-BE49-F238E27FC236}">
                <a16:creationId xmlns:a16="http://schemas.microsoft.com/office/drawing/2014/main" id="{AD50F6F0-26E1-4388-880A-F9E3B37E9AC1}"/>
              </a:ext>
            </a:extLst>
          </p:cNvPr>
          <p:cNvSpPr/>
          <p:nvPr/>
        </p:nvSpPr>
        <p:spPr>
          <a:xfrm>
            <a:off x="6908661" y="1313394"/>
            <a:ext cx="276776" cy="276999"/>
          </a:xfrm>
          <a:prstGeom prst="ellipse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49" name="Ovaal 48">
            <a:extLst>
              <a:ext uri="{FF2B5EF4-FFF2-40B4-BE49-F238E27FC236}">
                <a16:creationId xmlns:a16="http://schemas.microsoft.com/office/drawing/2014/main" id="{BA930DDA-69A9-4D7A-9B0B-FB0F335165B1}"/>
              </a:ext>
            </a:extLst>
          </p:cNvPr>
          <p:cNvSpPr/>
          <p:nvPr/>
        </p:nvSpPr>
        <p:spPr>
          <a:xfrm>
            <a:off x="9384581" y="1714288"/>
            <a:ext cx="276776" cy="276999"/>
          </a:xfrm>
          <a:prstGeom prst="ellipse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50" name="Ovaal 49">
            <a:extLst>
              <a:ext uri="{FF2B5EF4-FFF2-40B4-BE49-F238E27FC236}">
                <a16:creationId xmlns:a16="http://schemas.microsoft.com/office/drawing/2014/main" id="{31343699-1943-477C-90D5-528C4DB7DC13}"/>
              </a:ext>
            </a:extLst>
          </p:cNvPr>
          <p:cNvSpPr/>
          <p:nvPr/>
        </p:nvSpPr>
        <p:spPr>
          <a:xfrm>
            <a:off x="8593593" y="3774536"/>
            <a:ext cx="276776" cy="276999"/>
          </a:xfrm>
          <a:prstGeom prst="ellipse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51" name="Ovaal 50">
            <a:extLst>
              <a:ext uri="{FF2B5EF4-FFF2-40B4-BE49-F238E27FC236}">
                <a16:creationId xmlns:a16="http://schemas.microsoft.com/office/drawing/2014/main" id="{315E7ACD-EDE6-4A4D-8972-811E6C010D6B}"/>
              </a:ext>
            </a:extLst>
          </p:cNvPr>
          <p:cNvSpPr/>
          <p:nvPr/>
        </p:nvSpPr>
        <p:spPr>
          <a:xfrm>
            <a:off x="10597762" y="4130103"/>
            <a:ext cx="276776" cy="276999"/>
          </a:xfrm>
          <a:prstGeom prst="ellipse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52" name="Pijl: gebogen 76">
            <a:extLst>
              <a:ext uri="{FF2B5EF4-FFF2-40B4-BE49-F238E27FC236}">
                <a16:creationId xmlns:a16="http://schemas.microsoft.com/office/drawing/2014/main" id="{5137CCF6-6F90-46F9-83AE-4A11D898F12E}"/>
              </a:ext>
            </a:extLst>
          </p:cNvPr>
          <p:cNvSpPr/>
          <p:nvPr/>
        </p:nvSpPr>
        <p:spPr>
          <a:xfrm flipV="1">
            <a:off x="3552744" y="1548982"/>
            <a:ext cx="996969" cy="386539"/>
          </a:xfrm>
          <a:prstGeom prst="bentArrow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3" name="Picture 2">
            <a:extLst>
              <a:ext uri="{FF2B5EF4-FFF2-40B4-BE49-F238E27FC236}">
                <a16:creationId xmlns:a16="http://schemas.microsoft.com/office/drawing/2014/main" id="{70EC1466-0330-4A48-B3BE-4864E439B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82" y="5984882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>
            <a:extLst>
              <a:ext uri="{FF2B5EF4-FFF2-40B4-BE49-F238E27FC236}">
                <a16:creationId xmlns:a16="http://schemas.microsoft.com/office/drawing/2014/main" id="{3051C569-6804-4830-BAE3-8CBB2ABD7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395" y="2464716"/>
            <a:ext cx="2857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" name="Groep 54">
            <a:extLst>
              <a:ext uri="{FF2B5EF4-FFF2-40B4-BE49-F238E27FC236}">
                <a16:creationId xmlns:a16="http://schemas.microsoft.com/office/drawing/2014/main" id="{CF9A5440-A907-49B2-9AF0-914461A2EB25}"/>
              </a:ext>
            </a:extLst>
          </p:cNvPr>
          <p:cNvGrpSpPr/>
          <p:nvPr/>
        </p:nvGrpSpPr>
        <p:grpSpPr>
          <a:xfrm>
            <a:off x="8168172" y="1981839"/>
            <a:ext cx="1144929" cy="936606"/>
            <a:chOff x="8409649" y="1573523"/>
            <a:chExt cx="2550339" cy="2059414"/>
          </a:xfrm>
        </p:grpSpPr>
        <p:pic>
          <p:nvPicPr>
            <p:cNvPr id="56" name="Afbeelding 55">
              <a:extLst>
                <a:ext uri="{FF2B5EF4-FFF2-40B4-BE49-F238E27FC236}">
                  <a16:creationId xmlns:a16="http://schemas.microsoft.com/office/drawing/2014/main" id="{C7DB1A09-08B2-43DC-B18D-626F175681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3050" t="6312" r="30189" b="14142"/>
            <a:stretch/>
          </p:blipFill>
          <p:spPr>
            <a:xfrm>
              <a:off x="8808011" y="1573523"/>
              <a:ext cx="1724947" cy="2044468"/>
            </a:xfrm>
            <a:prstGeom prst="rect">
              <a:avLst/>
            </a:prstGeom>
          </p:spPr>
        </p:pic>
        <p:pic>
          <p:nvPicPr>
            <p:cNvPr id="57" name="Afbeelding 56">
              <a:extLst>
                <a:ext uri="{FF2B5EF4-FFF2-40B4-BE49-F238E27FC236}">
                  <a16:creationId xmlns:a16="http://schemas.microsoft.com/office/drawing/2014/main" id="{0A8C8D4F-3C48-4637-9DBB-1A923A20C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67433" y="2414193"/>
              <a:ext cx="3810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" name="Afbeelding 57">
              <a:extLst>
                <a:ext uri="{FF2B5EF4-FFF2-40B4-BE49-F238E27FC236}">
                  <a16:creationId xmlns:a16="http://schemas.microsoft.com/office/drawing/2014/main" id="{5CC7F6B0-E989-4B0D-AD0D-57164921E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78988" y="1997851"/>
              <a:ext cx="3810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Afbeelding 58">
              <a:extLst>
                <a:ext uri="{FF2B5EF4-FFF2-40B4-BE49-F238E27FC236}">
                  <a16:creationId xmlns:a16="http://schemas.microsoft.com/office/drawing/2014/main" id="{B2E2D106-86D8-4659-9939-B5FC64263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78988" y="1578128"/>
              <a:ext cx="3810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Afbeelding 59">
              <a:extLst>
                <a:ext uri="{FF2B5EF4-FFF2-40B4-BE49-F238E27FC236}">
                  <a16:creationId xmlns:a16="http://schemas.microsoft.com/office/drawing/2014/main" id="{DBF063D6-ABC3-4EA7-94D2-A9C652321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69815" y="2830535"/>
              <a:ext cx="3810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Picture 4">
              <a:extLst>
                <a:ext uri="{FF2B5EF4-FFF2-40B4-BE49-F238E27FC236}">
                  <a16:creationId xmlns:a16="http://schemas.microsoft.com/office/drawing/2014/main" id="{44E8E323-2DD0-46C2-84B9-F6BD4DC75B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9649" y="1589462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6">
              <a:extLst>
                <a:ext uri="{FF2B5EF4-FFF2-40B4-BE49-F238E27FC236}">
                  <a16:creationId xmlns:a16="http://schemas.microsoft.com/office/drawing/2014/main" id="{C9F7BCD4-D093-4272-97E2-8E128B5CBF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9649" y="2002613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8">
              <a:extLst>
                <a:ext uri="{FF2B5EF4-FFF2-40B4-BE49-F238E27FC236}">
                  <a16:creationId xmlns:a16="http://schemas.microsoft.com/office/drawing/2014/main" id="{F3F10282-9504-46B5-B631-77A536F1B5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9649" y="2415764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12" descr="de Alliantie (@deAlliantie) | Twitter">
              <a:extLst>
                <a:ext uri="{FF2B5EF4-FFF2-40B4-BE49-F238E27FC236}">
                  <a16:creationId xmlns:a16="http://schemas.microsoft.com/office/drawing/2014/main" id="{9323DB40-7D87-4EED-AF5D-A50783DB2C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9649" y="3236991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2">
              <a:extLst>
                <a:ext uri="{FF2B5EF4-FFF2-40B4-BE49-F238E27FC236}">
                  <a16:creationId xmlns:a16="http://schemas.microsoft.com/office/drawing/2014/main" id="{3F203A1C-5FDF-4E2B-B3E0-E24EAAB8FA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9649" y="2826622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Afbeelding 65">
              <a:extLst>
                <a:ext uri="{FF2B5EF4-FFF2-40B4-BE49-F238E27FC236}">
                  <a16:creationId xmlns:a16="http://schemas.microsoft.com/office/drawing/2014/main" id="{7FD72131-AFB9-4956-B5D7-1B015D8F0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0563065" y="3251937"/>
              <a:ext cx="3810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7" name="Groep 66">
            <a:extLst>
              <a:ext uri="{FF2B5EF4-FFF2-40B4-BE49-F238E27FC236}">
                <a16:creationId xmlns:a16="http://schemas.microsoft.com/office/drawing/2014/main" id="{5345EB6C-8898-4089-8001-730757FFF23F}"/>
              </a:ext>
            </a:extLst>
          </p:cNvPr>
          <p:cNvGrpSpPr/>
          <p:nvPr/>
        </p:nvGrpSpPr>
        <p:grpSpPr>
          <a:xfrm>
            <a:off x="7036668" y="4069068"/>
            <a:ext cx="1102876" cy="920907"/>
            <a:chOff x="4367591" y="4616153"/>
            <a:chExt cx="1839778" cy="1666206"/>
          </a:xfrm>
        </p:grpSpPr>
        <p:pic>
          <p:nvPicPr>
            <p:cNvPr id="68" name="Afbeelding 67">
              <a:extLst>
                <a:ext uri="{FF2B5EF4-FFF2-40B4-BE49-F238E27FC236}">
                  <a16:creationId xmlns:a16="http://schemas.microsoft.com/office/drawing/2014/main" id="{B044D4C8-683C-4BB0-B782-84A20F0BD1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3050" t="6312" r="30189" b="14142"/>
            <a:stretch/>
          </p:blipFill>
          <p:spPr>
            <a:xfrm>
              <a:off x="4801568" y="4616153"/>
              <a:ext cx="1405801" cy="1666206"/>
            </a:xfrm>
            <a:prstGeom prst="rect">
              <a:avLst/>
            </a:prstGeom>
          </p:spPr>
        </p:pic>
        <p:pic>
          <p:nvPicPr>
            <p:cNvPr id="69" name="Picture 4">
              <a:extLst>
                <a:ext uri="{FF2B5EF4-FFF2-40B4-BE49-F238E27FC236}">
                  <a16:creationId xmlns:a16="http://schemas.microsoft.com/office/drawing/2014/main" id="{E45C2515-4AB9-4FE7-A582-49997881D0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591" y="4656169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0" name="Picture 6">
              <a:extLst>
                <a:ext uri="{FF2B5EF4-FFF2-40B4-BE49-F238E27FC236}">
                  <a16:creationId xmlns:a16="http://schemas.microsoft.com/office/drawing/2014/main" id="{B1C3F6EA-878F-4412-8A42-D5D0B8EA20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591" y="5069320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8">
              <a:extLst>
                <a:ext uri="{FF2B5EF4-FFF2-40B4-BE49-F238E27FC236}">
                  <a16:creationId xmlns:a16="http://schemas.microsoft.com/office/drawing/2014/main" id="{C8351539-B1A0-491D-ADBD-08DEDBBD17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591" y="5482471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675BD66B-32CE-41B7-8B20-F60734F5BB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591" y="5893329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Groep 72">
            <a:extLst>
              <a:ext uri="{FF2B5EF4-FFF2-40B4-BE49-F238E27FC236}">
                <a16:creationId xmlns:a16="http://schemas.microsoft.com/office/drawing/2014/main" id="{8349AEDA-B282-4E0C-AF9D-FFA344C1FC61}"/>
              </a:ext>
            </a:extLst>
          </p:cNvPr>
          <p:cNvGrpSpPr/>
          <p:nvPr/>
        </p:nvGrpSpPr>
        <p:grpSpPr>
          <a:xfrm>
            <a:off x="4890604" y="5544379"/>
            <a:ext cx="1138678" cy="974742"/>
            <a:chOff x="3903276" y="4954742"/>
            <a:chExt cx="1933497" cy="1653660"/>
          </a:xfrm>
        </p:grpSpPr>
        <p:pic>
          <p:nvPicPr>
            <p:cNvPr id="74" name="Picture 4" descr="PrintSYS Production Suite – Prisme Technologies">
              <a:extLst>
                <a:ext uri="{FF2B5EF4-FFF2-40B4-BE49-F238E27FC236}">
                  <a16:creationId xmlns:a16="http://schemas.microsoft.com/office/drawing/2014/main" id="{66899ED3-7BA2-418F-8FE6-98F7DD873E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2967" y="4954742"/>
              <a:ext cx="1493806" cy="165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4">
              <a:extLst>
                <a:ext uri="{FF2B5EF4-FFF2-40B4-BE49-F238E27FC236}">
                  <a16:creationId xmlns:a16="http://schemas.microsoft.com/office/drawing/2014/main" id="{58375A07-5C9E-4A61-BBD5-CB75CE44F0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3276" y="4955270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6">
              <a:extLst>
                <a:ext uri="{FF2B5EF4-FFF2-40B4-BE49-F238E27FC236}">
                  <a16:creationId xmlns:a16="http://schemas.microsoft.com/office/drawing/2014/main" id="{4BE65FFF-1614-4710-820D-88DABE101C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3276" y="5368421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8">
              <a:extLst>
                <a:ext uri="{FF2B5EF4-FFF2-40B4-BE49-F238E27FC236}">
                  <a16:creationId xmlns:a16="http://schemas.microsoft.com/office/drawing/2014/main" id="{51173DBC-6538-43CA-966B-D3A036B2BE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3276" y="5781572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2">
              <a:extLst>
                <a:ext uri="{FF2B5EF4-FFF2-40B4-BE49-F238E27FC236}">
                  <a16:creationId xmlns:a16="http://schemas.microsoft.com/office/drawing/2014/main" id="{9D62A3F1-3D82-4EE3-869D-F61209A6C6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3276" y="6192430"/>
              <a:ext cx="381000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9" name="Tekstvak 78">
            <a:extLst>
              <a:ext uri="{FF2B5EF4-FFF2-40B4-BE49-F238E27FC236}">
                <a16:creationId xmlns:a16="http://schemas.microsoft.com/office/drawing/2014/main" id="{7797AC2D-F504-40F3-A4E2-995A8BE79127}"/>
              </a:ext>
            </a:extLst>
          </p:cNvPr>
          <p:cNvSpPr txBox="1"/>
          <p:nvPr/>
        </p:nvSpPr>
        <p:spPr>
          <a:xfrm>
            <a:off x="4843202" y="5246755"/>
            <a:ext cx="12818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Productieteam</a:t>
            </a:r>
          </a:p>
        </p:txBody>
      </p:sp>
      <p:sp>
        <p:nvSpPr>
          <p:cNvPr id="80" name="Ovaal 79">
            <a:extLst>
              <a:ext uri="{FF2B5EF4-FFF2-40B4-BE49-F238E27FC236}">
                <a16:creationId xmlns:a16="http://schemas.microsoft.com/office/drawing/2014/main" id="{C42683FA-36C6-41D3-B54B-7DB26FCF6E8A}"/>
              </a:ext>
            </a:extLst>
          </p:cNvPr>
          <p:cNvSpPr/>
          <p:nvPr/>
        </p:nvSpPr>
        <p:spPr>
          <a:xfrm>
            <a:off x="6056752" y="5227087"/>
            <a:ext cx="276776" cy="276999"/>
          </a:xfrm>
          <a:prstGeom prst="ellipse">
            <a:avLst/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81" name="Pijl: omlaag 95">
            <a:extLst>
              <a:ext uri="{FF2B5EF4-FFF2-40B4-BE49-F238E27FC236}">
                <a16:creationId xmlns:a16="http://schemas.microsoft.com/office/drawing/2014/main" id="{704C7BC0-A836-4A42-8884-AB7CCC2BAC89}"/>
              </a:ext>
            </a:extLst>
          </p:cNvPr>
          <p:cNvSpPr/>
          <p:nvPr/>
        </p:nvSpPr>
        <p:spPr>
          <a:xfrm rot="3148110">
            <a:off x="6918128" y="4987825"/>
            <a:ext cx="203824" cy="1198880"/>
          </a:xfrm>
          <a:prstGeom prst="downArrow">
            <a:avLst>
              <a:gd name="adj1" fmla="val 56477"/>
              <a:gd name="adj2" fmla="val 50000"/>
            </a:avLst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Pijl: omlaag 22">
            <a:extLst>
              <a:ext uri="{FF2B5EF4-FFF2-40B4-BE49-F238E27FC236}">
                <a16:creationId xmlns:a16="http://schemas.microsoft.com/office/drawing/2014/main" id="{AB001E8E-4B22-4D99-9654-3DA3FE948211}"/>
              </a:ext>
            </a:extLst>
          </p:cNvPr>
          <p:cNvSpPr/>
          <p:nvPr/>
        </p:nvSpPr>
        <p:spPr>
          <a:xfrm rot="2314496">
            <a:off x="7985618" y="3005591"/>
            <a:ext cx="203608" cy="641610"/>
          </a:xfrm>
          <a:prstGeom prst="downArrow">
            <a:avLst>
              <a:gd name="adj1" fmla="val 56477"/>
              <a:gd name="adj2" fmla="val 50000"/>
            </a:avLst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Pijl: omlaag 22">
            <a:extLst>
              <a:ext uri="{FF2B5EF4-FFF2-40B4-BE49-F238E27FC236}">
                <a16:creationId xmlns:a16="http://schemas.microsoft.com/office/drawing/2014/main" id="{AB001E8E-4B22-4D99-9654-3DA3FE948211}"/>
              </a:ext>
            </a:extLst>
          </p:cNvPr>
          <p:cNvSpPr/>
          <p:nvPr/>
        </p:nvSpPr>
        <p:spPr>
          <a:xfrm rot="16785259">
            <a:off x="8554907" y="4271769"/>
            <a:ext cx="203608" cy="649642"/>
          </a:xfrm>
          <a:prstGeom prst="downArrow">
            <a:avLst>
              <a:gd name="adj1" fmla="val 56477"/>
              <a:gd name="adj2" fmla="val 50000"/>
            </a:avLst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Pijl: omlaag 22">
            <a:extLst>
              <a:ext uri="{FF2B5EF4-FFF2-40B4-BE49-F238E27FC236}">
                <a16:creationId xmlns:a16="http://schemas.microsoft.com/office/drawing/2014/main" id="{AB001E8E-4B22-4D99-9654-3DA3FE948211}"/>
              </a:ext>
            </a:extLst>
          </p:cNvPr>
          <p:cNvSpPr/>
          <p:nvPr/>
        </p:nvSpPr>
        <p:spPr>
          <a:xfrm rot="6007292">
            <a:off x="8509732" y="4512449"/>
            <a:ext cx="203608" cy="649642"/>
          </a:xfrm>
          <a:prstGeom prst="downArrow">
            <a:avLst>
              <a:gd name="adj1" fmla="val 56477"/>
              <a:gd name="adj2" fmla="val 50000"/>
            </a:avLst>
          </a:prstGeom>
          <a:solidFill>
            <a:srgbClr val="C2EBF8"/>
          </a:solidFill>
          <a:ln>
            <a:solidFill>
              <a:srgbClr val="C2EBF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C4E86E9E-F730-410D-8F0B-1CE3594B4BD0}"/>
              </a:ext>
            </a:extLst>
          </p:cNvPr>
          <p:cNvSpPr txBox="1"/>
          <p:nvPr/>
        </p:nvSpPr>
        <p:spPr>
          <a:xfrm>
            <a:off x="6884982" y="5715909"/>
            <a:ext cx="1218679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25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Begroting eerst volgend productiejaar</a:t>
            </a:r>
          </a:p>
        </p:txBody>
      </p:sp>
      <p:sp>
        <p:nvSpPr>
          <p:cNvPr id="86" name="Pijl: omlaag 22">
            <a:extLst>
              <a:ext uri="{FF2B5EF4-FFF2-40B4-BE49-F238E27FC236}">
                <a16:creationId xmlns:a16="http://schemas.microsoft.com/office/drawing/2014/main" id="{AB001E8E-4B22-4D99-9654-3DA3FE948211}"/>
              </a:ext>
            </a:extLst>
          </p:cNvPr>
          <p:cNvSpPr/>
          <p:nvPr/>
        </p:nvSpPr>
        <p:spPr>
          <a:xfrm rot="9103462">
            <a:off x="9358535" y="2951986"/>
            <a:ext cx="203608" cy="1294915"/>
          </a:xfrm>
          <a:prstGeom prst="downArrow">
            <a:avLst>
              <a:gd name="adj1" fmla="val 56477"/>
              <a:gd name="adj2" fmla="val 50000"/>
            </a:avLst>
          </a:prstGeom>
          <a:solidFill>
            <a:schemeClr val="bg1"/>
          </a:solidFill>
          <a:ln>
            <a:solidFill>
              <a:srgbClr val="C2EBF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C4E86E9E-F730-410D-8F0B-1CE3594B4BD0}"/>
              </a:ext>
            </a:extLst>
          </p:cNvPr>
          <p:cNvSpPr txBox="1"/>
          <p:nvPr/>
        </p:nvSpPr>
        <p:spPr>
          <a:xfrm>
            <a:off x="9533665" y="3264790"/>
            <a:ext cx="1221922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25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Mogelijke aanpassing bij wijzigingen programmering</a:t>
            </a:r>
          </a:p>
        </p:txBody>
      </p:sp>
      <p:sp>
        <p:nvSpPr>
          <p:cNvPr id="88" name="Tekstvak 87">
            <a:extLst>
              <a:ext uri="{FF2B5EF4-FFF2-40B4-BE49-F238E27FC236}">
                <a16:creationId xmlns:a16="http://schemas.microsoft.com/office/drawing/2014/main" id="{E3A857EB-FF01-427E-B2D5-898F33D665F4}"/>
              </a:ext>
            </a:extLst>
          </p:cNvPr>
          <p:cNvSpPr txBox="1"/>
          <p:nvPr/>
        </p:nvSpPr>
        <p:spPr>
          <a:xfrm>
            <a:off x="4816794" y="167951"/>
            <a:ext cx="3719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Systematiek Programmeren</a:t>
            </a: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9FB61218-1A84-4814-9DA8-43ECF1A2CFBF}"/>
              </a:ext>
            </a:extLst>
          </p:cNvPr>
          <p:cNvSpPr txBox="1"/>
          <p:nvPr/>
        </p:nvSpPr>
        <p:spPr>
          <a:xfrm>
            <a:off x="495473" y="306527"/>
            <a:ext cx="11259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Proces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9CDA702-D983-4CF2-A14A-85D15691E5B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07899" y="6036649"/>
            <a:ext cx="222523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59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466454" y="1219199"/>
            <a:ext cx="1125909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nl-NL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B2EC001-814E-4E28-962E-6A0207CC2CF1}"/>
              </a:ext>
            </a:extLst>
          </p:cNvPr>
          <p:cNvSpPr txBox="1"/>
          <p:nvPr/>
        </p:nvSpPr>
        <p:spPr>
          <a:xfrm>
            <a:off x="4816794" y="167951"/>
            <a:ext cx="3719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Systematiek Programmeren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451B52-E4DB-4405-953E-3EFB77869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935" y="2519081"/>
            <a:ext cx="12516786" cy="600712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ABBF869-81DB-415B-9DB1-6F1C55229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359" y="2829753"/>
            <a:ext cx="13577077" cy="470596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C6FF992-C11C-4E95-9449-0A97362DE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52" y="3211953"/>
            <a:ext cx="12088836" cy="5072699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FB11F0C-58B4-403A-AC32-08D0879564BC}"/>
              </a:ext>
            </a:extLst>
          </p:cNvPr>
          <p:cNvSpPr txBox="1"/>
          <p:nvPr/>
        </p:nvSpPr>
        <p:spPr>
          <a:xfrm>
            <a:off x="342359" y="1333499"/>
            <a:ext cx="1184964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Stap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1/2/3	Overzicht complexinformatie/</a:t>
            </a:r>
            <a:b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-strategie en /-inspectie</a:t>
            </a:r>
          </a:p>
          <a:p>
            <a:pPr marL="1793875" marR="0" lvl="1" indent="-13366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4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Scenario samenstellen</a:t>
            </a:r>
          </a:p>
          <a:p>
            <a:pPr marL="1793875" marR="0" lvl="1" indent="-13366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4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Scenario’s en effecten doorrekenen</a:t>
            </a:r>
          </a:p>
          <a:p>
            <a:pPr marL="1793875" marR="0" lvl="1" indent="-13366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4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Complexkaart</a:t>
            </a:r>
          </a:p>
          <a:p>
            <a:pPr marL="1793875" marR="0" lvl="1" indent="-13366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4"/>
              <a:tabLst/>
              <a:defRPr/>
            </a:pPr>
            <a:r>
              <a:rPr kumimoji="0" lang="nl-N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Inleessheet naar Ibis</a:t>
            </a:r>
          </a:p>
          <a:p>
            <a:pPr marL="1793875" marR="0" lvl="1" indent="-13366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4"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93875" marR="0" lvl="1" indent="-13366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4"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lain" startAt="4"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6D4A438-1430-430E-9EC2-07F8A5CA71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294" y="26417"/>
            <a:ext cx="7743394" cy="683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1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4" descr="Afbeelding met persoon, person, tafel, computer&#10;&#10;Automatisch gegenereerde beschrijving">
            <a:extLst>
              <a:ext uri="{FF2B5EF4-FFF2-40B4-BE49-F238E27FC236}">
                <a16:creationId xmlns:a16="http://schemas.microsoft.com/office/drawing/2014/main" id="{5A12FDDF-590F-47B6-BC3A-A68E5A4529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323" b="11926"/>
          <a:stretch/>
        </p:blipFill>
        <p:spPr>
          <a:xfrm rot="10800000">
            <a:off x="9525" y="-167953"/>
            <a:ext cx="12192000" cy="6858002"/>
          </a:xfrm>
          <a:prstGeom prst="rect">
            <a:avLst/>
          </a:prstGeom>
          <a:solidFill>
            <a:schemeClr val="accent6">
              <a:lumMod val="20000"/>
              <a:lumOff val="80000"/>
              <a:alpha val="32000"/>
            </a:schemeClr>
          </a:solidFill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88D95FD-5E63-4232-9604-F19C7F3B0808}"/>
              </a:ext>
            </a:extLst>
          </p:cNvPr>
          <p:cNvSpPr txBox="1">
            <a:spLocks/>
          </p:cNvSpPr>
          <p:nvPr/>
        </p:nvSpPr>
        <p:spPr>
          <a:xfrm>
            <a:off x="6686551" y="4686300"/>
            <a:ext cx="5375480" cy="1752600"/>
          </a:xfrm>
          <a:prstGeom prst="rect">
            <a:avLst/>
          </a:prstGeom>
          <a:ln w="38100">
            <a:solidFill>
              <a:srgbClr val="0061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600" b="1" dirty="0">
                <a:solidFill>
                  <a:srgbClr val="0061FF"/>
                </a:solidFill>
              </a:rPr>
              <a:t>Hoe gaat het in zijn werk binnen een programmateam</a:t>
            </a:r>
            <a:endParaRPr lang="nl-NL" sz="2400" b="1" dirty="0">
              <a:solidFill>
                <a:srgbClr val="0061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170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9F56AE-9B65-4114-8D93-4DEA46C3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De WIN </a:t>
            </a:r>
            <a:r>
              <a:rPr lang="nl-NL" dirty="0" err="1">
                <a:solidFill>
                  <a:schemeClr val="bg1"/>
                </a:solidFill>
              </a:rPr>
              <a:t>WIN</a:t>
            </a:r>
            <a:r>
              <a:rPr lang="nl-NL" dirty="0">
                <a:solidFill>
                  <a:schemeClr val="bg1"/>
                </a:solidFill>
              </a:rPr>
              <a:t> van NXT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F838AE-BEDA-461D-A9A2-5DF634278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Gedeelde belangen op tafel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Verdienmodel nader bezien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4D9AD0-BC58-4BFE-BE4D-9926F04C1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19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B1667F-FEAE-4B6F-83A6-FED35F3F7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6262" y="404814"/>
            <a:ext cx="4305363" cy="596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48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6A47B93-1076-4ACB-BB72-0461993FA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404814"/>
            <a:ext cx="5203826" cy="1008000"/>
          </a:xfrm>
        </p:spPr>
        <p:txBody>
          <a:bodyPr anchor="t">
            <a:normAutofit/>
          </a:bodyPr>
          <a:lstStyle/>
          <a:p>
            <a:r>
              <a:rPr lang="nl-NL" sz="5000" dirty="0"/>
              <a:t>Inhoud</a:t>
            </a:r>
          </a:p>
        </p:txBody>
      </p:sp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40A9C151-337E-49E9-9707-D30FB9D270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19786"/>
              </p:ext>
            </p:extLst>
          </p:nvPr>
        </p:nvGraphicFramePr>
        <p:xfrm>
          <a:off x="776569" y="1300884"/>
          <a:ext cx="8282409" cy="4381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lide Number Placeholder 8" hidden="1">
            <a:extLst>
              <a:ext uri="{FF2B5EF4-FFF2-40B4-BE49-F238E27FC236}">
                <a16:creationId xmlns:a16="http://schemas.microsoft.com/office/drawing/2014/main" id="{B6C0FC09-C4B8-4079-B56F-C7005DC6C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3E1241F-E1F9-4AA8-A517-22097D80B15C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5125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an 15">
            <a:extLst>
              <a:ext uri="{FF2B5EF4-FFF2-40B4-BE49-F238E27FC236}">
                <a16:creationId xmlns:a16="http://schemas.microsoft.com/office/drawing/2014/main" id="{24902519-C713-4572-84A5-D47B43DAAA19}"/>
              </a:ext>
            </a:extLst>
          </p:cNvPr>
          <p:cNvSpPr/>
          <p:nvPr/>
        </p:nvSpPr>
        <p:spPr>
          <a:xfrm rot="18660000">
            <a:off x="3747039" y="4192623"/>
            <a:ext cx="1101744" cy="2353948"/>
          </a:xfrm>
          <a:prstGeom prst="moon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C1CCAC-893D-48F4-8F84-8921048CC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4" y="404814"/>
            <a:ext cx="11274425" cy="597990"/>
          </a:xfrm>
        </p:spPr>
        <p:txBody>
          <a:bodyPr/>
          <a:lstStyle/>
          <a:p>
            <a:r>
              <a:rPr lang="nl-NL">
                <a:cs typeface="Arial"/>
              </a:rPr>
              <a:t>Verdienmodel nader bezien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6B5CB2-D042-4435-9E2D-43EE23496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318" y="1342153"/>
            <a:ext cx="11274425" cy="4381819"/>
          </a:xfrm>
        </p:spPr>
        <p:txBody>
          <a:bodyPr vert="horz" lIns="0" tIns="0" rIns="0" bIns="0" rtlCol="0" anchor="t">
            <a:normAutofit/>
          </a:bodyPr>
          <a:lstStyle/>
          <a:p>
            <a:pPr marL="323850" indent="-323850"/>
            <a:r>
              <a:rPr lang="nl-NL" sz="2800" b="1" dirty="0">
                <a:cs typeface="Arial"/>
              </a:rPr>
              <a:t>↓</a:t>
            </a:r>
            <a:r>
              <a:rPr lang="nl-NL" dirty="0">
                <a:cs typeface="Arial"/>
              </a:rPr>
              <a:t> exploitatie uitgaven Alliantie = </a:t>
            </a:r>
            <a:r>
              <a:rPr lang="nl-NL" sz="2400" b="1" dirty="0">
                <a:cs typeface="Arial"/>
              </a:rPr>
              <a:t>↓ </a:t>
            </a:r>
            <a:r>
              <a:rPr lang="nl-NL" sz="2400" dirty="0">
                <a:cs typeface="Arial"/>
              </a:rPr>
              <a:t>omzet partners</a:t>
            </a:r>
          </a:p>
          <a:p>
            <a:pPr marL="323850" indent="-323850"/>
            <a:r>
              <a:rPr lang="nl-NL" dirty="0">
                <a:cs typeface="Arial"/>
              </a:rPr>
              <a:t>Uitdaging: rendement ketenpartner bij </a:t>
            </a:r>
            <a:r>
              <a:rPr lang="nl-NL" sz="2000" b="1" dirty="0">
                <a:cs typeface="Arial"/>
              </a:rPr>
              <a:t>↓ </a:t>
            </a:r>
            <a:r>
              <a:rPr lang="nl-NL" sz="2000" dirty="0">
                <a:cs typeface="Arial"/>
              </a:rPr>
              <a:t>omzet minimaal gelijk of groter?</a:t>
            </a:r>
            <a:endParaRPr lang="nl-NL" dirty="0">
              <a:cs typeface="Arial"/>
            </a:endParaRPr>
          </a:p>
          <a:p>
            <a:pPr marL="0" indent="0">
              <a:buNone/>
            </a:pPr>
            <a:r>
              <a:rPr lang="nl-NL" dirty="0">
                <a:cs typeface="Arial"/>
              </a:rPr>
              <a:t>   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660530-8423-49E6-B076-17F99CF8C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20</a:t>
            </a:fld>
            <a:endParaRPr lang="nl-NL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8C5A1AF2-3E0D-4F93-8903-1CE92A986708}"/>
              </a:ext>
            </a:extLst>
          </p:cNvPr>
          <p:cNvSpPr/>
          <p:nvPr/>
        </p:nvSpPr>
        <p:spPr>
          <a:xfrm>
            <a:off x="3774415" y="2739719"/>
            <a:ext cx="3194983" cy="3017054"/>
          </a:xfrm>
          <a:prstGeom prst="ellipse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A3052EF-3528-4930-9B23-B5D8073AAEBD}"/>
              </a:ext>
            </a:extLst>
          </p:cNvPr>
          <p:cNvSpPr txBox="1"/>
          <p:nvPr/>
        </p:nvSpPr>
        <p:spPr>
          <a:xfrm>
            <a:off x="4758970" y="3923477"/>
            <a:ext cx="129656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/>
              <a:t>Exploitatie</a:t>
            </a:r>
          </a:p>
          <a:p>
            <a:r>
              <a:rPr lang="nl-NL"/>
              <a:t>  uitgaven </a:t>
            </a:r>
            <a:endParaRPr lang="nl-NL">
              <a:cs typeface="Arial"/>
            </a:endParaRPr>
          </a:p>
        </p:txBody>
      </p:sp>
      <p:sp>
        <p:nvSpPr>
          <p:cNvPr id="7" name="Pijl: omlaag 6">
            <a:extLst>
              <a:ext uri="{FF2B5EF4-FFF2-40B4-BE49-F238E27FC236}">
                <a16:creationId xmlns:a16="http://schemas.microsoft.com/office/drawing/2014/main" id="{B5DE604D-06FD-49E9-A694-5A3C830DF5D3}"/>
              </a:ext>
            </a:extLst>
          </p:cNvPr>
          <p:cNvSpPr/>
          <p:nvPr/>
        </p:nvSpPr>
        <p:spPr>
          <a:xfrm>
            <a:off x="5183294" y="2827558"/>
            <a:ext cx="378573" cy="6989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Pijl: omlaag 7">
            <a:extLst>
              <a:ext uri="{FF2B5EF4-FFF2-40B4-BE49-F238E27FC236}">
                <a16:creationId xmlns:a16="http://schemas.microsoft.com/office/drawing/2014/main" id="{5BC51B0C-6098-41D1-9A93-8012DB7915E4}"/>
              </a:ext>
            </a:extLst>
          </p:cNvPr>
          <p:cNvSpPr/>
          <p:nvPr/>
        </p:nvSpPr>
        <p:spPr>
          <a:xfrm rot="5400000">
            <a:off x="6319013" y="3832232"/>
            <a:ext cx="378573" cy="6989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: omlaag 8">
            <a:extLst>
              <a:ext uri="{FF2B5EF4-FFF2-40B4-BE49-F238E27FC236}">
                <a16:creationId xmlns:a16="http://schemas.microsoft.com/office/drawing/2014/main" id="{2241AFCC-503D-46D9-BA1A-800E5D185F85}"/>
              </a:ext>
            </a:extLst>
          </p:cNvPr>
          <p:cNvSpPr/>
          <p:nvPr/>
        </p:nvSpPr>
        <p:spPr>
          <a:xfrm rot="10800000">
            <a:off x="5183294" y="4963099"/>
            <a:ext cx="378573" cy="6989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Pijl: omlaag 9">
            <a:extLst>
              <a:ext uri="{FF2B5EF4-FFF2-40B4-BE49-F238E27FC236}">
                <a16:creationId xmlns:a16="http://schemas.microsoft.com/office/drawing/2014/main" id="{E8EFEB62-29A3-4D56-9F01-C04CEA54ADC9}"/>
              </a:ext>
            </a:extLst>
          </p:cNvPr>
          <p:cNvSpPr/>
          <p:nvPr/>
        </p:nvSpPr>
        <p:spPr>
          <a:xfrm rot="16200000">
            <a:off x="4047574" y="3832233"/>
            <a:ext cx="378573" cy="6989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Maan 12">
            <a:extLst>
              <a:ext uri="{FF2B5EF4-FFF2-40B4-BE49-F238E27FC236}">
                <a16:creationId xmlns:a16="http://schemas.microsoft.com/office/drawing/2014/main" id="{FA09E297-7A6A-4F49-AA86-EB91DF3C781A}"/>
              </a:ext>
            </a:extLst>
          </p:cNvPr>
          <p:cNvSpPr/>
          <p:nvPr/>
        </p:nvSpPr>
        <p:spPr>
          <a:xfrm rot="2340000">
            <a:off x="3532102" y="2139699"/>
            <a:ext cx="1101744" cy="2353948"/>
          </a:xfrm>
          <a:prstGeom prst="moon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Maan 13">
            <a:extLst>
              <a:ext uri="{FF2B5EF4-FFF2-40B4-BE49-F238E27FC236}">
                <a16:creationId xmlns:a16="http://schemas.microsoft.com/office/drawing/2014/main" id="{4327B700-FD7D-4382-8723-D4503CB53679}"/>
              </a:ext>
            </a:extLst>
          </p:cNvPr>
          <p:cNvSpPr/>
          <p:nvPr/>
        </p:nvSpPr>
        <p:spPr>
          <a:xfrm rot="8220000">
            <a:off x="6035533" y="2059458"/>
            <a:ext cx="1101744" cy="2353948"/>
          </a:xfrm>
          <a:prstGeom prst="moon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Maan 14">
            <a:extLst>
              <a:ext uri="{FF2B5EF4-FFF2-40B4-BE49-F238E27FC236}">
                <a16:creationId xmlns:a16="http://schemas.microsoft.com/office/drawing/2014/main" id="{ECD7A445-8BC1-4914-89FD-257B4F45DDDC}"/>
              </a:ext>
            </a:extLst>
          </p:cNvPr>
          <p:cNvSpPr/>
          <p:nvPr/>
        </p:nvSpPr>
        <p:spPr>
          <a:xfrm rot="14460000">
            <a:off x="5607975" y="4373573"/>
            <a:ext cx="1101744" cy="2353948"/>
          </a:xfrm>
          <a:prstGeom prst="moon">
            <a:avLst/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4AD2E237-F86B-4673-B9C3-7403D26B45DA}"/>
              </a:ext>
            </a:extLst>
          </p:cNvPr>
          <p:cNvSpPr txBox="1"/>
          <p:nvPr/>
        </p:nvSpPr>
        <p:spPr>
          <a:xfrm>
            <a:off x="6769053" y="264892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+ verduurzamen </a:t>
            </a:r>
            <a:endParaRPr lang="nl-NL" dirty="0">
              <a:cs typeface="Arial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780BB6B-79AE-4C36-9230-3346E8396895}"/>
              </a:ext>
            </a:extLst>
          </p:cNvPr>
          <p:cNvSpPr txBox="1"/>
          <p:nvPr/>
        </p:nvSpPr>
        <p:spPr>
          <a:xfrm>
            <a:off x="2662571" y="542421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/>
              <a:t>+ indexering </a:t>
            </a:r>
            <a:endParaRPr lang="nl-NL">
              <a:cs typeface="Arial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8A030A0-236D-4EA9-8A25-77E3A29AA472}"/>
              </a:ext>
            </a:extLst>
          </p:cNvPr>
          <p:cNvSpPr txBox="1"/>
          <p:nvPr/>
        </p:nvSpPr>
        <p:spPr>
          <a:xfrm>
            <a:off x="6586405" y="5424215"/>
            <a:ext cx="400861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+ veiligheid/regelgeving</a:t>
            </a:r>
          </a:p>
          <a:p>
            <a:r>
              <a:rPr lang="nl-NL" dirty="0">
                <a:cs typeface="Arial"/>
              </a:rPr>
              <a:t>(</a:t>
            </a:r>
            <a:r>
              <a:rPr lang="nl-NL" dirty="0" err="1">
                <a:cs typeface="Arial"/>
              </a:rPr>
              <a:t>bijv</a:t>
            </a:r>
            <a:r>
              <a:rPr lang="nl-NL" dirty="0">
                <a:cs typeface="Arial"/>
              </a:rPr>
              <a:t>: lood/ Chroom 6 / Flora &amp;Fauna)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FFCB595-7531-4112-8BCD-2A4A9A5BA6FB}"/>
              </a:ext>
            </a:extLst>
          </p:cNvPr>
          <p:cNvSpPr txBox="1"/>
          <p:nvPr/>
        </p:nvSpPr>
        <p:spPr>
          <a:xfrm>
            <a:off x="2817883" y="287612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/>
              <a:t>+ comfort </a:t>
            </a:r>
            <a:endParaRPr lang="nl-NL" dirty="0">
              <a:cs typeface="Arial"/>
            </a:endParaRPr>
          </a:p>
        </p:txBody>
      </p:sp>
      <p:sp>
        <p:nvSpPr>
          <p:cNvPr id="21" name="Gedachtewolkje: wolk 20">
            <a:extLst>
              <a:ext uri="{FF2B5EF4-FFF2-40B4-BE49-F238E27FC236}">
                <a16:creationId xmlns:a16="http://schemas.microsoft.com/office/drawing/2014/main" id="{2E3C6E67-1E0C-4B1E-875B-26A7274D9692}"/>
              </a:ext>
            </a:extLst>
          </p:cNvPr>
          <p:cNvSpPr/>
          <p:nvPr/>
        </p:nvSpPr>
        <p:spPr>
          <a:xfrm>
            <a:off x="8714101" y="1946308"/>
            <a:ext cx="3436278" cy="2237464"/>
          </a:xfrm>
          <a:prstGeom prst="cloudCallout">
            <a:avLst>
              <a:gd name="adj1" fmla="val -83752"/>
              <a:gd name="adj2" fmla="val 48750"/>
            </a:avLst>
          </a:prstGeom>
          <a:solidFill>
            <a:srgbClr val="006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EF9D59F-C4DC-4BE8-9857-3DCDCCCCA73F}"/>
              </a:ext>
            </a:extLst>
          </p:cNvPr>
          <p:cNvSpPr txBox="1"/>
          <p:nvPr/>
        </p:nvSpPr>
        <p:spPr>
          <a:xfrm>
            <a:off x="9209341" y="2210589"/>
            <a:ext cx="3354741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1400" dirty="0">
                <a:solidFill>
                  <a:srgbClr val="FFFFFF"/>
                </a:solidFill>
              </a:rPr>
              <a:t>- TCO</a:t>
            </a:r>
          </a:p>
          <a:p>
            <a:r>
              <a:rPr lang="nl-NL" sz="1400" dirty="0">
                <a:solidFill>
                  <a:srgbClr val="FFFFFF"/>
                </a:solidFill>
              </a:rPr>
              <a:t>- storingsonderhoud</a:t>
            </a:r>
            <a:endParaRPr lang="nl-NL" sz="1400" dirty="0">
              <a:solidFill>
                <a:srgbClr val="FFFFFF"/>
              </a:solidFill>
              <a:cs typeface="Arial"/>
            </a:endParaRPr>
          </a:p>
          <a:p>
            <a:r>
              <a:rPr lang="nl-NL" sz="1400" dirty="0">
                <a:solidFill>
                  <a:srgbClr val="FFFFFF"/>
                </a:solidFill>
                <a:cs typeface="Arial"/>
              </a:rPr>
              <a:t>- preventief onderhoud</a:t>
            </a:r>
            <a:endParaRPr lang="nl-NL" sz="1400" dirty="0">
              <a:solidFill>
                <a:srgbClr val="FFFFFF"/>
              </a:solidFill>
            </a:endParaRPr>
          </a:p>
          <a:p>
            <a:r>
              <a:rPr lang="nl-NL" sz="1400" dirty="0">
                <a:solidFill>
                  <a:srgbClr val="FFFFFF"/>
                </a:solidFill>
                <a:cs typeface="Arial"/>
              </a:rPr>
              <a:t>- curatief onderhoud</a:t>
            </a:r>
            <a:endParaRPr lang="nl-NL" sz="1400" dirty="0">
              <a:solidFill>
                <a:srgbClr val="FFFFFF"/>
              </a:solidFill>
            </a:endParaRPr>
          </a:p>
          <a:p>
            <a:r>
              <a:rPr lang="nl-NL" sz="1400" dirty="0">
                <a:solidFill>
                  <a:srgbClr val="FFFFFF"/>
                </a:solidFill>
              </a:rPr>
              <a:t>- ontdubbelen</a:t>
            </a:r>
          </a:p>
          <a:p>
            <a:r>
              <a:rPr lang="nl-NL" sz="1400" dirty="0">
                <a:solidFill>
                  <a:srgbClr val="FFFFFF"/>
                </a:solidFill>
              </a:rPr>
              <a:t>- kwaliteit</a:t>
            </a:r>
            <a:endParaRPr lang="nl-NL" sz="1400" dirty="0">
              <a:solidFill>
                <a:srgbClr val="FFFFFF"/>
              </a:solidFill>
              <a:cs typeface="Arial"/>
            </a:endParaRPr>
          </a:p>
          <a:p>
            <a:r>
              <a:rPr lang="nl-NL" sz="1400" dirty="0">
                <a:solidFill>
                  <a:srgbClr val="FFFFFF"/>
                </a:solidFill>
              </a:rPr>
              <a:t>- afgestemde programmering</a:t>
            </a:r>
            <a:endParaRPr lang="nl-NL" sz="1400" dirty="0">
              <a:solidFill>
                <a:srgbClr val="FFFFFF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854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 animBg="1"/>
      <p:bldP spid="6" grpId="0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7" grpId="0"/>
      <p:bldP spid="19" grpId="0"/>
      <p:bldP spid="18" grpId="0"/>
      <p:bldP spid="20" grpId="0"/>
      <p:bldP spid="21" grpId="0" animBg="1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AB2B4-DC14-4953-A89B-C6C05012D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Ons advies: DOEN!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D89BB4-11A1-431D-9F3A-7EBF733DF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Ga op weg met een heldere visie…</a:t>
            </a:r>
          </a:p>
          <a:p>
            <a:endParaRPr lang="nl-NL" dirty="0"/>
          </a:p>
          <a:p>
            <a:r>
              <a:rPr lang="nl-NL" dirty="0"/>
              <a:t>Besef dat dit “bloed, zweet en tranen” vraagt…</a:t>
            </a:r>
          </a:p>
          <a:p>
            <a:endParaRPr lang="nl-NL" dirty="0"/>
          </a:p>
          <a:p>
            <a:r>
              <a:rPr lang="nl-NL" dirty="0"/>
              <a:t>Het is niet groots en meeslepend maar kleine stapjes vooruit…</a:t>
            </a:r>
          </a:p>
          <a:p>
            <a:endParaRPr lang="nl-NL" dirty="0"/>
          </a:p>
          <a:p>
            <a:r>
              <a:rPr lang="nl-NL" dirty="0"/>
              <a:t>Mis de boot niet als het gaat om de exponentiele groei in digitale mogelijkheden…</a:t>
            </a:r>
          </a:p>
          <a:p>
            <a:endParaRPr lang="nl-NL" dirty="0"/>
          </a:p>
          <a:p>
            <a:r>
              <a:rPr lang="nl-NL" dirty="0"/>
              <a:t>Blijf elkaar vasthouden!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092A71-7125-4359-8060-77D195D3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8403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8FF1D0-331B-42EC-96A8-C777F83F2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Alliantie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03094-4146-4385-A1EE-D720352AC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Noordelijke flank van de randstad</a:t>
            </a:r>
          </a:p>
          <a:p>
            <a:endParaRPr lang="nl-NL" dirty="0"/>
          </a:p>
          <a:p>
            <a:r>
              <a:rPr lang="nl-NL" dirty="0"/>
              <a:t>Ca. 55.000 woningen</a:t>
            </a:r>
          </a:p>
          <a:p>
            <a:endParaRPr lang="nl-NL" dirty="0"/>
          </a:p>
          <a:p>
            <a:r>
              <a:rPr lang="nl-NL" dirty="0"/>
              <a:t>Lokaal verankerd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1E409A6-D137-480E-B190-B2BF657EE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3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6420032-6DEF-4DB8-93CC-B65C000D3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367" y="5851701"/>
            <a:ext cx="2225233" cy="64013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0D12926-A7F7-4A1A-B7F3-DF4B2372D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192" y="1163176"/>
            <a:ext cx="523875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35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andstad (gebied)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99" y="1368820"/>
            <a:ext cx="4237049" cy="412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al 2"/>
          <p:cNvSpPr/>
          <p:nvPr/>
        </p:nvSpPr>
        <p:spPr>
          <a:xfrm rot="20261578">
            <a:off x="6866765" y="2290570"/>
            <a:ext cx="4292222" cy="2728771"/>
          </a:xfrm>
          <a:prstGeom prst="ellipse">
            <a:avLst/>
          </a:prstGeom>
          <a:solidFill>
            <a:srgbClr val="5B9BD5">
              <a:alpha val="2509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al 1"/>
          <p:cNvSpPr/>
          <p:nvPr/>
        </p:nvSpPr>
        <p:spPr>
          <a:xfrm>
            <a:off x="8996022" y="2418735"/>
            <a:ext cx="162725" cy="1696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al 6"/>
          <p:cNvSpPr/>
          <p:nvPr/>
        </p:nvSpPr>
        <p:spPr>
          <a:xfrm>
            <a:off x="9649867" y="3795252"/>
            <a:ext cx="162725" cy="16960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929148" y="1368820"/>
            <a:ext cx="497341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Uitsluitend bestaande bouw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Optimalisatie van technische exploitatie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Verduurzamen: ca. 2.000 woningen per jaar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Onderhoud: ca. 9.000 woningen per jaar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ca. 250 collega’s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Koninklijk familiebedrijf sinds 1894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59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2A7220-EF87-45E7-91B8-045EBDE5B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Partners binnen Sequent NXT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D49B5C-E076-4284-9F96-0DE2B3A2C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5</a:t>
            </a:fld>
            <a:endParaRPr lang="nl-NL"/>
          </a:p>
        </p:txBody>
      </p:sp>
      <p:pic>
        <p:nvPicPr>
          <p:cNvPr id="6" name="Afbeelding 5" descr="Afbeelding met persoon, vloer, binnen, mensen&#10;&#10;Automatisch gegenereerde beschrijving">
            <a:extLst>
              <a:ext uri="{FF2B5EF4-FFF2-40B4-BE49-F238E27FC236}">
                <a16:creationId xmlns:a16="http://schemas.microsoft.com/office/drawing/2014/main" id="{7F332D7B-2860-4324-8A14-1A217926C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15" y="2133507"/>
            <a:ext cx="7585105" cy="439700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4DFA6C1-AA77-468B-AF3D-0DA0B6E5E7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60" t="27345" r="29367" b="5902"/>
          <a:stretch/>
        </p:blipFill>
        <p:spPr>
          <a:xfrm>
            <a:off x="7485891" y="506231"/>
            <a:ext cx="4563882" cy="4397007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2E66D3C-212E-416A-94B8-18D788C45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1367" y="5851701"/>
            <a:ext cx="222523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7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2C73E3-AFB6-4976-BF42-7BBD168EB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 voor de Alliantie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B3C785-3976-460D-BB87-C94AA9AB1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Succesvolle ketensamenwerking</a:t>
            </a:r>
          </a:p>
          <a:p>
            <a:endParaRPr lang="nl-NL" dirty="0"/>
          </a:p>
          <a:p>
            <a:r>
              <a:rPr lang="nl-NL" dirty="0"/>
              <a:t>Ambitieuze opgave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Stijgende kosten en beperkte huuropbrengst</a:t>
            </a:r>
          </a:p>
          <a:p>
            <a:endParaRPr lang="nl-NL" dirty="0"/>
          </a:p>
          <a:p>
            <a:r>
              <a:rPr lang="nl-NL" dirty="0"/>
              <a:t>Hoe kan een “NXT step” in ketensamenwerking hierbij helpen?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0BF7C5-DFC0-407F-AFC6-00CC66C50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6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4F914E0-DFE5-4853-97D7-351731D51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367" y="5851701"/>
            <a:ext cx="222523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53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D0073-F081-4793-8787-C758E8995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 dirty="0"/>
              <a:t>Ontwikkeling in keten samenwerken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B0BD601-DEA3-4141-AC27-547EFFC3B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E1241F-E1F9-4AA8-A517-22097D80B15C}" type="slidenum">
              <a:rPr kumimoji="0" lang="nl-NL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1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srgbClr val="0031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Grafiek 8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Lijnbijschrift 1 9"/>
          <p:cNvSpPr/>
          <p:nvPr/>
        </p:nvSpPr>
        <p:spPr>
          <a:xfrm>
            <a:off x="2619446" y="2604978"/>
            <a:ext cx="1491916" cy="914400"/>
          </a:xfrm>
          <a:prstGeom prst="borderCallout1">
            <a:avLst>
              <a:gd name="adj1" fmla="val 110750"/>
              <a:gd name="adj2" fmla="val 62412"/>
              <a:gd name="adj3" fmla="val 208500"/>
              <a:gd name="adj4" fmla="val 84007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Veel leveranciers; per project selectie voor bouwteam</a:t>
            </a:r>
          </a:p>
        </p:txBody>
      </p:sp>
      <p:sp>
        <p:nvSpPr>
          <p:cNvPr id="11" name="Lijnbijschrift 1 10"/>
          <p:cNvSpPr/>
          <p:nvPr/>
        </p:nvSpPr>
        <p:spPr>
          <a:xfrm>
            <a:off x="3735978" y="1233799"/>
            <a:ext cx="1566397" cy="914400"/>
          </a:xfrm>
          <a:prstGeom prst="borderCallout1">
            <a:avLst>
              <a:gd name="adj1" fmla="val 110750"/>
              <a:gd name="adj2" fmla="val 62412"/>
              <a:gd name="adj3" fmla="val 208500"/>
              <a:gd name="adj4" fmla="val 84007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E-</a:t>
            </a:r>
            <a:r>
              <a:rPr kumimoji="0" lang="nl-NL" sz="1200" b="1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Sequent</a:t>
            </a:r>
            <a:endParaRPr kumimoji="0" lang="nl-NL" sz="12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Projectmatige ketensamenwerking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Focus op label B/A</a:t>
            </a:r>
          </a:p>
        </p:txBody>
      </p:sp>
      <p:sp>
        <p:nvSpPr>
          <p:cNvPr id="12" name="Lijnbijschrift 1 11"/>
          <p:cNvSpPr/>
          <p:nvPr/>
        </p:nvSpPr>
        <p:spPr>
          <a:xfrm>
            <a:off x="7798754" y="212308"/>
            <a:ext cx="1566397" cy="914400"/>
          </a:xfrm>
          <a:prstGeom prst="borderCallout1">
            <a:avLst>
              <a:gd name="adj1" fmla="val 106239"/>
              <a:gd name="adj2" fmla="val 24226"/>
              <a:gd name="adj3" fmla="val 204741"/>
              <a:gd name="adj4" fmla="val -9921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E-</a:t>
            </a:r>
            <a:r>
              <a:rPr kumimoji="0" lang="nl-NL" sz="1200" b="1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Sequent</a:t>
            </a:r>
            <a:endParaRPr kumimoji="0" lang="nl-NL" sz="12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Programmamatige ketensamenwerking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Focus op label A+; CO2  en verbruik</a:t>
            </a:r>
          </a:p>
        </p:txBody>
      </p:sp>
      <p:sp>
        <p:nvSpPr>
          <p:cNvPr id="13" name="Lijnbijschrift 1 12"/>
          <p:cNvSpPr/>
          <p:nvPr/>
        </p:nvSpPr>
        <p:spPr>
          <a:xfrm>
            <a:off x="9484321" y="1506507"/>
            <a:ext cx="1825363" cy="914400"/>
          </a:xfrm>
          <a:prstGeom prst="borderCallout1">
            <a:avLst>
              <a:gd name="adj1" fmla="val 106239"/>
              <a:gd name="adj2" fmla="val 24226"/>
              <a:gd name="adj3" fmla="val 204741"/>
              <a:gd name="adj4" fmla="val -9921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Sequent</a:t>
            </a:r>
            <a:r>
              <a:rPr kumimoji="0" lang="nl-NL" sz="12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NXT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Integraal programmeren Modulair realiseren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CO2 neutraal 2050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5080764" y="3403223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6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1300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6735008" y="1871202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6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1700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8441200" y="451241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6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500</a:t>
            </a:r>
          </a:p>
        </p:txBody>
      </p:sp>
      <p:grpSp>
        <p:nvGrpSpPr>
          <p:cNvPr id="20" name="Groep 19"/>
          <p:cNvGrpSpPr/>
          <p:nvPr/>
        </p:nvGrpSpPr>
        <p:grpSpPr>
          <a:xfrm>
            <a:off x="5875608" y="2148200"/>
            <a:ext cx="700699" cy="1435303"/>
            <a:chOff x="5875608" y="2148200"/>
            <a:chExt cx="700699" cy="1435303"/>
          </a:xfrm>
        </p:grpSpPr>
        <p:sp>
          <p:nvSpPr>
            <p:cNvPr id="18" name="Gestreepte pijl-rechts 17"/>
            <p:cNvSpPr/>
            <p:nvPr/>
          </p:nvSpPr>
          <p:spPr>
            <a:xfrm rot="16200000">
              <a:off x="5738012" y="2370976"/>
              <a:ext cx="1061071" cy="615519"/>
            </a:xfrm>
            <a:prstGeom prst="stripedRightArrow">
              <a:avLst>
                <a:gd name="adj1" fmla="val 46736"/>
                <a:gd name="adj2" fmla="val 50000"/>
              </a:avLst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Tekstvak 18"/>
            <p:cNvSpPr txBox="1"/>
            <p:nvPr/>
          </p:nvSpPr>
          <p:spPr>
            <a:xfrm rot="16200000">
              <a:off x="5404005" y="2834900"/>
              <a:ext cx="12202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62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 versnelling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094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26579-2B37-4E9D-825C-C7A3F33A1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heeft dit opgeleverd?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E7D85D-AE24-48DE-BFE1-2259582E3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241F-E1F9-4AA8-A517-22097D80B15C}" type="slidenum">
              <a:rPr lang="nl-NL" smtClean="0"/>
              <a:t>8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1D4AF6B-1503-4149-BDDD-92F9F78CC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728" y="1001913"/>
            <a:ext cx="8370533" cy="516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911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98C20416-899C-4B33-9366-4887E2EE4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077" y="286683"/>
            <a:ext cx="5635625" cy="1584000"/>
          </a:xfrm>
        </p:spPr>
        <p:txBody>
          <a:bodyPr>
            <a:normAutofit fontScale="90000"/>
          </a:bodyPr>
          <a:lstStyle/>
          <a:p>
            <a:r>
              <a:rPr lang="nl-NL" dirty="0"/>
              <a:t>Visie Sequent NXT</a:t>
            </a:r>
            <a:br>
              <a:rPr lang="nl-NL" dirty="0"/>
            </a:br>
            <a:endParaRPr lang="nl-NL" sz="2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1838FF-EE6D-4BE7-BA1F-252CADE91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E1241F-E1F9-4AA8-A517-22097D80B15C}" type="slidenum">
              <a:rPr kumimoji="0" lang="nl-NL" sz="1400" b="0" i="0" u="none" strike="noStrike" kern="1200" cap="none" spc="0" normalizeH="0" baseline="0" noProof="0" smtClean="0">
                <a:ln>
                  <a:noFill/>
                </a:ln>
                <a:solidFill>
                  <a:srgbClr val="E6E6E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E6E6E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54F01F0-8451-4A54-BD85-4E6C32CFEE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83" r="20840"/>
          <a:stretch/>
        </p:blipFill>
        <p:spPr>
          <a:xfrm>
            <a:off x="460375" y="1124217"/>
            <a:ext cx="4144712" cy="543922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88FB069-C6B4-4A65-9F35-F2BC2E74D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915" y="1078683"/>
            <a:ext cx="3880773" cy="548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65566"/>
      </p:ext>
    </p:extLst>
  </p:cSld>
  <p:clrMapOvr>
    <a:masterClrMapping/>
  </p:clrMapOvr>
</p:sld>
</file>

<file path=ppt/theme/theme1.xml><?xml version="1.0" encoding="utf-8"?>
<a:theme xmlns:a="http://schemas.openxmlformats.org/drawingml/2006/main" name="De Alliantie">
  <a:themeElements>
    <a:clrScheme name="Alliantie">
      <a:dk1>
        <a:srgbClr val="00315A"/>
      </a:dk1>
      <a:lt1>
        <a:sysClr val="window" lastClr="FFFFFF"/>
      </a:lt1>
      <a:dk2>
        <a:srgbClr val="0062FF"/>
      </a:dk2>
      <a:lt2>
        <a:srgbClr val="E8E3E1"/>
      </a:lt2>
      <a:accent1>
        <a:srgbClr val="00315A"/>
      </a:accent1>
      <a:accent2>
        <a:srgbClr val="71C010"/>
      </a:accent2>
      <a:accent3>
        <a:srgbClr val="C5ED4D"/>
      </a:accent3>
      <a:accent4>
        <a:srgbClr val="670357"/>
      </a:accent4>
      <a:accent5>
        <a:srgbClr val="FF167D"/>
      </a:accent5>
      <a:accent6>
        <a:srgbClr val="FF5303"/>
      </a:accent6>
      <a:hlink>
        <a:srgbClr val="0062FF"/>
      </a:hlink>
      <a:folHlink>
        <a:srgbClr val="670357"/>
      </a:folHlink>
    </a:clrScheme>
    <a:fontScheme name="Allianti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0608 De Alliantie - Groen.potx" id="{2869B58D-8515-4C86-81F0-0C7E52FB05C0}" vid="{E86405E1-A4CF-4256-B7C7-E953612EF809}"/>
    </a:ext>
  </a:extLst>
</a:theme>
</file>

<file path=ppt/theme/theme2.xml><?xml version="1.0" encoding="utf-8"?>
<a:theme xmlns:a="http://schemas.openxmlformats.org/drawingml/2006/main" name="Basis">
  <a:themeElements>
    <a:clrScheme name="Gro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>
    <a:txDef>
      <a:spPr>
        <a:solidFill>
          <a:srgbClr val="00B050"/>
        </a:solidFill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achtergrond nieuw Rutges 16-9 logo normaal.png" id="{FDF2E66C-2CA7-4D14-A989-F6F7DF0646AE}" vid="{011C90E2-0624-4EFB-9F19-E069D2558BB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C0FDD34ED4374BA5DA2C357FA9920B" ma:contentTypeVersion="13" ma:contentTypeDescription="Een nieuw document maken." ma:contentTypeScope="" ma:versionID="1333180be0673d2fc8664d85234734b3">
  <xsd:schema xmlns:xsd="http://www.w3.org/2001/XMLSchema" xmlns:xs="http://www.w3.org/2001/XMLSchema" xmlns:p="http://schemas.microsoft.com/office/2006/metadata/properties" xmlns:ns2="a0843d14-23a3-42cd-9ad4-6bed7aa647bb" xmlns:ns3="c3a693f9-9aec-4e69-8ab5-040767af7d42" targetNamespace="http://schemas.microsoft.com/office/2006/metadata/properties" ma:root="true" ma:fieldsID="a2badb921b6768e26a6e9e9d99521aa6" ns2:_="" ns3:_="">
    <xsd:import namespace="a0843d14-23a3-42cd-9ad4-6bed7aa647bb"/>
    <xsd:import namespace="c3a693f9-9aec-4e69-8ab5-040767af7d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843d14-23a3-42cd-9ad4-6bed7aa647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a693f9-9aec-4e69-8ab5-040767af7d4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108C76-4BB6-4160-9B3F-8BF48AC0E9CE}">
  <ds:schemaRefs>
    <ds:schemaRef ds:uri="http://purl.org/dc/terms/"/>
    <ds:schemaRef ds:uri="http://schemas.openxmlformats.org/package/2006/metadata/core-properties"/>
    <ds:schemaRef ds:uri="a0843d14-23a3-42cd-9ad4-6bed7aa647bb"/>
    <ds:schemaRef ds:uri="http://schemas.microsoft.com/office/2006/documentManagement/types"/>
    <ds:schemaRef ds:uri="http://schemas.microsoft.com/office/infopath/2007/PartnerControls"/>
    <ds:schemaRef ds:uri="c3a693f9-9aec-4e69-8ab5-040767af7d42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DCAB233-4A8D-477C-B589-3ADCB8AEF2EB}">
  <ds:schemaRefs>
    <ds:schemaRef ds:uri="a0843d14-23a3-42cd-9ad4-6bed7aa647bb"/>
    <ds:schemaRef ds:uri="c3a693f9-9aec-4e69-8ab5-040767af7d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885C4F8-9291-432E-B246-8D6FADB908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 - Groen</Template>
  <TotalTime>510</TotalTime>
  <Words>941</Words>
  <Application>Microsoft Macintosh PowerPoint</Application>
  <PresentationFormat>Breedbeeld</PresentationFormat>
  <Paragraphs>256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4</vt:i4>
      </vt:variant>
      <vt:variant>
        <vt:lpstr>Diatitels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Corbel</vt:lpstr>
      <vt:lpstr>Courier New</vt:lpstr>
      <vt:lpstr>Gill Sans MT</vt:lpstr>
      <vt:lpstr>De Alliantie</vt:lpstr>
      <vt:lpstr>Basis</vt:lpstr>
      <vt:lpstr>Kantoorthema</vt:lpstr>
      <vt:lpstr>1_Kantoorthema</vt:lpstr>
      <vt:lpstr>Sequent NXT Meer bereiken met samenwerking</vt:lpstr>
      <vt:lpstr>Inhoud</vt:lpstr>
      <vt:lpstr>De Alliantie</vt:lpstr>
      <vt:lpstr>PowerPoint-presentatie</vt:lpstr>
      <vt:lpstr>Partners binnen Sequent NXT</vt:lpstr>
      <vt:lpstr>Aanleiding voor de Alliantie</vt:lpstr>
      <vt:lpstr>Ontwikkeling in keten samenwerken </vt:lpstr>
      <vt:lpstr>Wat heeft dit opgeleverd?</vt:lpstr>
      <vt:lpstr>Visie Sequent NXT </vt:lpstr>
      <vt:lpstr>PowerPoint-presentatie</vt:lpstr>
      <vt:lpstr>Cultuuromslag </vt:lpstr>
      <vt:lpstr>Hoe organiseren we dat?</vt:lpstr>
      <vt:lpstr>PowerPoint-presentatie</vt:lpstr>
      <vt:lpstr>Gelegenheidsteams  • Samenwerkingovereenkomst•  •Missie, visie en doelstellingen•  •Organisatie, inrichting en bestuur• •Data• •Een nieuwe klantbenadering• • Kwaliteit• • Innovatie•  •Kracht van Samenwerking• •Productie/specialistenteam• •Programmateam•  </vt:lpstr>
      <vt:lpstr>Systematiek van Programmeren</vt:lpstr>
      <vt:lpstr>PowerPoint-presentatie</vt:lpstr>
      <vt:lpstr>PowerPoint-presentatie</vt:lpstr>
      <vt:lpstr>PowerPoint-presentatie</vt:lpstr>
      <vt:lpstr>De WIN WIN van NXT</vt:lpstr>
      <vt:lpstr>Verdienmodel nader bezien</vt:lpstr>
      <vt:lpstr>Ons advies: DOEN!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Graaf, Tamara van de</dc:creator>
  <dc:description>Template by HQ Solutions B.V.</dc:description>
  <cp:lastModifiedBy>Baja Hoedt</cp:lastModifiedBy>
  <cp:revision>6</cp:revision>
  <dcterms:created xsi:type="dcterms:W3CDTF">2021-09-03T06:42:49Z</dcterms:created>
  <dcterms:modified xsi:type="dcterms:W3CDTF">2021-11-17T20:48:32Z</dcterms:modified>
  <cp:version>v001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0x010100C4C0FDD34ED4374BA5DA2C357FA9920B</vt:lpwstr>
  </property>
</Properties>
</file>